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80"/>
    <a:srgbClr val="BDD7EE"/>
    <a:srgbClr val="FDCA0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082AFD-6623-48C8-AAC0-14E9FE9352A3}" v="4" dt="2024-11-30T08:21:19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健太 大場" userId="3b62468bf61125c9" providerId="LiveId" clId="{96B9AADE-1BFC-42E9-BDFE-4B0174CDE72C}"/>
    <pc:docChg chg="undo custSel modSld">
      <pc:chgData name="健太 大場" userId="3b62468bf61125c9" providerId="LiveId" clId="{96B9AADE-1BFC-42E9-BDFE-4B0174CDE72C}" dt="2024-10-05T08:14:38.429" v="166" actId="20577"/>
      <pc:docMkLst>
        <pc:docMk/>
      </pc:docMkLst>
      <pc:sldChg chg="addSp delSp modSp mod">
        <pc:chgData name="健太 大場" userId="3b62468bf61125c9" providerId="LiveId" clId="{96B9AADE-1BFC-42E9-BDFE-4B0174CDE72C}" dt="2024-10-05T08:14:38.429" v="166" actId="20577"/>
        <pc:sldMkLst>
          <pc:docMk/>
          <pc:sldMk cId="53414168" sldId="276"/>
        </pc:sldMkLst>
        <pc:spChg chg="mod">
          <ac:chgData name="健太 大場" userId="3b62468bf61125c9" providerId="LiveId" clId="{96B9AADE-1BFC-42E9-BDFE-4B0174CDE72C}" dt="2024-10-05T08:14:01.036" v="148" actId="20577"/>
          <ac:spMkLst>
            <pc:docMk/>
            <pc:sldMk cId="53414168" sldId="276"/>
            <ac:spMk id="10" creationId="{5CBD6184-7F08-4A15-9060-9AEC1A744885}"/>
          </ac:spMkLst>
        </pc:spChg>
        <pc:graphicFrameChg chg="mod modGraphic">
          <ac:chgData name="健太 大場" userId="3b62468bf61125c9" providerId="LiveId" clId="{96B9AADE-1BFC-42E9-BDFE-4B0174CDE72C}" dt="2024-10-05T08:14:38.429" v="166" actId="20577"/>
          <ac:graphicFrameMkLst>
            <pc:docMk/>
            <pc:sldMk cId="53414168" sldId="276"/>
            <ac:graphicFrameMk id="5" creationId="{EDBB8794-96D3-4C1E-ACCD-56D1A13F7873}"/>
          </ac:graphicFrameMkLst>
        </pc:graphicFrameChg>
        <pc:cxnChg chg="add del mod">
          <ac:chgData name="健太 大場" userId="3b62468bf61125c9" providerId="LiveId" clId="{96B9AADE-1BFC-42E9-BDFE-4B0174CDE72C}" dt="2024-10-05T08:14:12.805" v="149" actId="21"/>
          <ac:cxnSpMkLst>
            <pc:docMk/>
            <pc:sldMk cId="53414168" sldId="276"/>
            <ac:cxnSpMk id="3" creationId="{726B1DA6-E76F-7785-ABD2-61C485636C9E}"/>
          </ac:cxnSpMkLst>
        </pc:cxnChg>
        <pc:cxnChg chg="del mod">
          <ac:chgData name="健太 大場" userId="3b62468bf61125c9" providerId="LiveId" clId="{96B9AADE-1BFC-42E9-BDFE-4B0174CDE72C}" dt="2024-10-05T02:45:12.417" v="8" actId="21"/>
          <ac:cxnSpMkLst>
            <pc:docMk/>
            <pc:sldMk cId="53414168" sldId="276"/>
            <ac:cxnSpMk id="4" creationId="{32DAE8F8-B09C-C1AB-69FC-1C225D4290F1}"/>
          </ac:cxnSpMkLst>
        </pc:cxnChg>
        <pc:cxnChg chg="mod">
          <ac:chgData name="健太 大場" userId="3b62468bf61125c9" providerId="LiveId" clId="{96B9AADE-1BFC-42E9-BDFE-4B0174CDE72C}" dt="2024-10-05T02:49:39.381" v="89" actId="14100"/>
          <ac:cxnSpMkLst>
            <pc:docMk/>
            <pc:sldMk cId="53414168" sldId="276"/>
            <ac:cxnSpMk id="6" creationId="{414CC693-B48D-CC8B-C263-1ACED8007CAB}"/>
          </ac:cxnSpMkLst>
        </pc:cxnChg>
        <pc:cxnChg chg="mod">
          <ac:chgData name="健太 大場" userId="3b62468bf61125c9" providerId="LiveId" clId="{96B9AADE-1BFC-42E9-BDFE-4B0174CDE72C}" dt="2024-10-05T02:49:09.972" v="84" actId="1076"/>
          <ac:cxnSpMkLst>
            <pc:docMk/>
            <pc:sldMk cId="53414168" sldId="276"/>
            <ac:cxnSpMk id="9" creationId="{1AF18B98-FF52-1F16-5840-63513DF3C69D}"/>
          </ac:cxnSpMkLst>
        </pc:cxnChg>
      </pc:sldChg>
    </pc:docChg>
  </pc:docChgLst>
  <pc:docChgLst>
    <pc:chgData name="健太 大場" userId="3b62468bf61125c9" providerId="LiveId" clId="{88893244-6F94-453D-AE32-780A25963669}"/>
    <pc:docChg chg="custSel modSld">
      <pc:chgData name="健太 大場" userId="3b62468bf61125c9" providerId="LiveId" clId="{88893244-6F94-453D-AE32-780A25963669}" dt="2024-10-01T11:31:29.788" v="408" actId="207"/>
      <pc:docMkLst>
        <pc:docMk/>
      </pc:docMkLst>
      <pc:sldChg chg="delSp modSp mod">
        <pc:chgData name="健太 大場" userId="3b62468bf61125c9" providerId="LiveId" clId="{88893244-6F94-453D-AE32-780A25963669}" dt="2024-10-01T11:31:29.788" v="408" actId="207"/>
        <pc:sldMkLst>
          <pc:docMk/>
          <pc:sldMk cId="53414168" sldId="276"/>
        </pc:sldMkLst>
        <pc:spChg chg="mod">
          <ac:chgData name="健太 大場" userId="3b62468bf61125c9" providerId="LiveId" clId="{88893244-6F94-453D-AE32-780A25963669}" dt="2024-10-01T11:12:23.387" v="2" actId="20577"/>
          <ac:spMkLst>
            <pc:docMk/>
            <pc:sldMk cId="53414168" sldId="276"/>
            <ac:spMk id="2" creationId="{95774DFE-604E-4C99-BB50-487789575484}"/>
          </ac:spMkLst>
        </pc:spChg>
        <pc:spChg chg="mod">
          <ac:chgData name="健太 大場" userId="3b62468bf61125c9" providerId="LiveId" clId="{88893244-6F94-453D-AE32-780A25963669}" dt="2024-10-01T11:30:42.816" v="392" actId="20577"/>
          <ac:spMkLst>
            <pc:docMk/>
            <pc:sldMk cId="53414168" sldId="276"/>
            <ac:spMk id="10" creationId="{5CBD6184-7F08-4A15-9060-9AEC1A744885}"/>
          </ac:spMkLst>
        </pc:spChg>
        <pc:graphicFrameChg chg="mod modGraphic">
          <ac:chgData name="健太 大場" userId="3b62468bf61125c9" providerId="LiveId" clId="{88893244-6F94-453D-AE32-780A25963669}" dt="2024-10-01T11:31:29.788" v="408" actId="207"/>
          <ac:graphicFrameMkLst>
            <pc:docMk/>
            <pc:sldMk cId="53414168" sldId="276"/>
            <ac:graphicFrameMk id="5" creationId="{EDBB8794-96D3-4C1E-ACCD-56D1A13F7873}"/>
          </ac:graphicFrameMkLst>
        </pc:graphicFrameChg>
        <pc:cxnChg chg="mod">
          <ac:chgData name="健太 大場" userId="3b62468bf61125c9" providerId="LiveId" clId="{88893244-6F94-453D-AE32-780A25963669}" dt="2024-10-01T11:24:32.469" v="295" actId="208"/>
          <ac:cxnSpMkLst>
            <pc:docMk/>
            <pc:sldMk cId="53414168" sldId="276"/>
            <ac:cxnSpMk id="4" creationId="{32DAE8F8-B09C-C1AB-69FC-1C225D4290F1}"/>
          </ac:cxnSpMkLst>
        </pc:cxnChg>
        <pc:cxnChg chg="mod">
          <ac:chgData name="健太 大場" userId="3b62468bf61125c9" providerId="LiveId" clId="{88893244-6F94-453D-AE32-780A25963669}" dt="2024-10-01T11:27:43.327" v="310" actId="208"/>
          <ac:cxnSpMkLst>
            <pc:docMk/>
            <pc:sldMk cId="53414168" sldId="276"/>
            <ac:cxnSpMk id="6" creationId="{414CC693-B48D-CC8B-C263-1ACED8007CAB}"/>
          </ac:cxnSpMkLst>
        </pc:cxnChg>
        <pc:cxnChg chg="del">
          <ac:chgData name="健太 大場" userId="3b62468bf61125c9" providerId="LiveId" clId="{88893244-6F94-453D-AE32-780A25963669}" dt="2024-10-01T11:27:04.258" v="306" actId="478"/>
          <ac:cxnSpMkLst>
            <pc:docMk/>
            <pc:sldMk cId="53414168" sldId="276"/>
            <ac:cxnSpMk id="8" creationId="{C620C08C-FBF1-69A7-3A47-218F70B25EAA}"/>
          </ac:cxnSpMkLst>
        </pc:cxnChg>
        <pc:cxnChg chg="mod">
          <ac:chgData name="健太 大場" userId="3b62468bf61125c9" providerId="LiveId" clId="{88893244-6F94-453D-AE32-780A25963669}" dt="2024-10-01T11:27:35.779" v="309" actId="208"/>
          <ac:cxnSpMkLst>
            <pc:docMk/>
            <pc:sldMk cId="53414168" sldId="276"/>
            <ac:cxnSpMk id="9" creationId="{1AF18B98-FF52-1F16-5840-63513DF3C69D}"/>
          </ac:cxnSpMkLst>
        </pc:cxnChg>
        <pc:cxnChg chg="mod">
          <ac:chgData name="健太 大場" userId="3b62468bf61125c9" providerId="LiveId" clId="{88893244-6F94-453D-AE32-780A25963669}" dt="2024-10-01T11:28:37.488" v="312" actId="14100"/>
          <ac:cxnSpMkLst>
            <pc:docMk/>
            <pc:sldMk cId="53414168" sldId="276"/>
            <ac:cxnSpMk id="11" creationId="{B603325E-2682-7FC4-E0B9-3838AAC135F9}"/>
          </ac:cxnSpMkLst>
        </pc:cxnChg>
      </pc:sldChg>
    </pc:docChg>
  </pc:docChgLst>
  <pc:docChgLst>
    <pc:chgData name="健太 大場" userId="3b62468bf61125c9" providerId="LiveId" clId="{4DDAB2FA-E3F8-4B39-B9EF-6036B2DAA20B}"/>
    <pc:docChg chg="undo custSel modSld">
      <pc:chgData name="健太 大場" userId="3b62468bf61125c9" providerId="LiveId" clId="{4DDAB2FA-E3F8-4B39-B9EF-6036B2DAA20B}" dt="2024-01-27T08:20:32.262" v="574" actId="207"/>
      <pc:docMkLst>
        <pc:docMk/>
      </pc:docMkLst>
      <pc:sldChg chg="addSp delSp modSp mod">
        <pc:chgData name="健太 大場" userId="3b62468bf61125c9" providerId="LiveId" clId="{4DDAB2FA-E3F8-4B39-B9EF-6036B2DAA20B}" dt="2024-01-27T08:20:32.262" v="574" actId="207"/>
        <pc:sldMkLst>
          <pc:docMk/>
          <pc:sldMk cId="53414168" sldId="276"/>
        </pc:sldMkLst>
        <pc:spChg chg="mod">
          <ac:chgData name="健太 大場" userId="3b62468bf61125c9" providerId="LiveId" clId="{4DDAB2FA-E3F8-4B39-B9EF-6036B2DAA20B}" dt="2024-01-27T07:54:41.511" v="2" actId="20577"/>
          <ac:spMkLst>
            <pc:docMk/>
            <pc:sldMk cId="53414168" sldId="276"/>
            <ac:spMk id="2" creationId="{95774DFE-604E-4C99-BB50-487789575484}"/>
          </ac:spMkLst>
        </pc:spChg>
        <pc:spChg chg="mod">
          <ac:chgData name="健太 大場" userId="3b62468bf61125c9" providerId="LiveId" clId="{4DDAB2FA-E3F8-4B39-B9EF-6036B2DAA20B}" dt="2024-01-27T08:19:25.542" v="572" actId="20577"/>
          <ac:spMkLst>
            <pc:docMk/>
            <pc:sldMk cId="53414168" sldId="276"/>
            <ac:spMk id="10" creationId="{5CBD6184-7F08-4A15-9060-9AEC1A744885}"/>
          </ac:spMkLst>
        </pc:spChg>
        <pc:graphicFrameChg chg="mod modGraphic">
          <ac:chgData name="健太 大場" userId="3b62468bf61125c9" providerId="LiveId" clId="{4DDAB2FA-E3F8-4B39-B9EF-6036B2DAA20B}" dt="2024-01-27T08:20:32.262" v="574" actId="207"/>
          <ac:graphicFrameMkLst>
            <pc:docMk/>
            <pc:sldMk cId="53414168" sldId="276"/>
            <ac:graphicFrameMk id="5" creationId="{EDBB8794-96D3-4C1E-ACCD-56D1A13F7873}"/>
          </ac:graphicFrameMkLst>
        </pc:graphicFrameChg>
        <pc:cxnChg chg="mod">
          <ac:chgData name="健太 大場" userId="3b62468bf61125c9" providerId="LiveId" clId="{4DDAB2FA-E3F8-4B39-B9EF-6036B2DAA20B}" dt="2024-01-27T08:15:26.653" v="429" actId="1076"/>
          <ac:cxnSpMkLst>
            <pc:docMk/>
            <pc:sldMk cId="53414168" sldId="276"/>
            <ac:cxnSpMk id="4" creationId="{38E49FC0-2E1E-494F-9EA7-50BA29C30393}"/>
          </ac:cxnSpMkLst>
        </pc:cxnChg>
        <pc:cxnChg chg="add mod">
          <ac:chgData name="健太 大場" userId="3b62468bf61125c9" providerId="LiveId" clId="{4DDAB2FA-E3F8-4B39-B9EF-6036B2DAA20B}" dt="2024-01-27T08:14:41.685" v="412" actId="1076"/>
          <ac:cxnSpMkLst>
            <pc:docMk/>
            <pc:sldMk cId="53414168" sldId="276"/>
            <ac:cxnSpMk id="12" creationId="{06181A20-7FD0-7AFE-7D10-9342AF9C1B0F}"/>
          </ac:cxnSpMkLst>
        </pc:cxnChg>
        <pc:cxnChg chg="mod">
          <ac:chgData name="健太 大場" userId="3b62468bf61125c9" providerId="LiveId" clId="{4DDAB2FA-E3F8-4B39-B9EF-6036B2DAA20B}" dt="2024-01-27T08:19:35.260" v="573" actId="1076"/>
          <ac:cxnSpMkLst>
            <pc:docMk/>
            <pc:sldMk cId="53414168" sldId="276"/>
            <ac:cxnSpMk id="14" creationId="{51D8C8AC-5304-6DE5-D3D4-96C72DBBF9F8}"/>
          </ac:cxnSpMkLst>
        </pc:cxnChg>
        <pc:cxnChg chg="del">
          <ac:chgData name="健太 大場" userId="3b62468bf61125c9" providerId="LiveId" clId="{4DDAB2FA-E3F8-4B39-B9EF-6036B2DAA20B}" dt="2024-01-27T08:07:09.482" v="269" actId="478"/>
          <ac:cxnSpMkLst>
            <pc:docMk/>
            <pc:sldMk cId="53414168" sldId="276"/>
            <ac:cxnSpMk id="19" creationId="{7B2F16ED-A8EE-B144-066E-0D6018BAA21F}"/>
          </ac:cxnSpMkLst>
        </pc:cxnChg>
        <pc:cxnChg chg="del">
          <ac:chgData name="健太 大場" userId="3b62468bf61125c9" providerId="LiveId" clId="{4DDAB2FA-E3F8-4B39-B9EF-6036B2DAA20B}" dt="2024-01-27T08:07:07.165" v="268" actId="478"/>
          <ac:cxnSpMkLst>
            <pc:docMk/>
            <pc:sldMk cId="53414168" sldId="276"/>
            <ac:cxnSpMk id="21" creationId="{EF797A12-E993-FE0D-F93E-858472D6128D}"/>
          </ac:cxnSpMkLst>
        </pc:cxnChg>
        <pc:cxnChg chg="del">
          <ac:chgData name="健太 大場" userId="3b62468bf61125c9" providerId="LiveId" clId="{4DDAB2FA-E3F8-4B39-B9EF-6036B2DAA20B}" dt="2024-01-27T08:06:40.464" v="264" actId="478"/>
          <ac:cxnSpMkLst>
            <pc:docMk/>
            <pc:sldMk cId="53414168" sldId="276"/>
            <ac:cxnSpMk id="23" creationId="{EC9B291D-BDB2-A5DC-AA7E-BBEE697C232F}"/>
          </ac:cxnSpMkLst>
        </pc:cxnChg>
      </pc:sldChg>
    </pc:docChg>
  </pc:docChgLst>
  <pc:docChgLst>
    <pc:chgData name="健太 大場" userId="3b62468bf61125c9" providerId="LiveId" clId="{B9AFDB6E-3A53-4121-9840-052C504A01AD}"/>
    <pc:docChg chg="modSld">
      <pc:chgData name="健太 大場" userId="3b62468bf61125c9" providerId="LiveId" clId="{B9AFDB6E-3A53-4121-9840-052C504A01AD}" dt="2023-12-26T07:23:06.292" v="9"/>
      <pc:docMkLst>
        <pc:docMk/>
      </pc:docMkLst>
      <pc:sldChg chg="modSp mod">
        <pc:chgData name="健太 大場" userId="3b62468bf61125c9" providerId="LiveId" clId="{B9AFDB6E-3A53-4121-9840-052C504A01AD}" dt="2023-12-26T07:23:06.292" v="9"/>
        <pc:sldMkLst>
          <pc:docMk/>
          <pc:sldMk cId="53414168" sldId="276"/>
        </pc:sldMkLst>
        <pc:graphicFrameChg chg="mod modGraphic">
          <ac:chgData name="健太 大場" userId="3b62468bf61125c9" providerId="LiveId" clId="{B9AFDB6E-3A53-4121-9840-052C504A01AD}" dt="2023-12-26T07:23:06.292" v="9"/>
          <ac:graphicFrameMkLst>
            <pc:docMk/>
            <pc:sldMk cId="53414168" sldId="276"/>
            <ac:graphicFrameMk id="5" creationId="{EDBB8794-96D3-4C1E-ACCD-56D1A13F7873}"/>
          </ac:graphicFrameMkLst>
        </pc:graphicFrameChg>
      </pc:sldChg>
    </pc:docChg>
  </pc:docChgLst>
  <pc:docChgLst>
    <pc:chgData name="健太 大場" userId="3b62468bf61125c9" providerId="LiveId" clId="{393505DD-B59D-4B18-AC53-A612EE42F682}"/>
    <pc:docChg chg="custSel modSld">
      <pc:chgData name="健太 大場" userId="3b62468bf61125c9" providerId="LiveId" clId="{393505DD-B59D-4B18-AC53-A612EE42F682}" dt="2024-06-07T06:22:48.975" v="62" actId="20577"/>
      <pc:docMkLst>
        <pc:docMk/>
      </pc:docMkLst>
      <pc:sldChg chg="modSp mod">
        <pc:chgData name="健太 大場" userId="3b62468bf61125c9" providerId="LiveId" clId="{393505DD-B59D-4B18-AC53-A612EE42F682}" dt="2024-06-07T06:22:48.975" v="62" actId="20577"/>
        <pc:sldMkLst>
          <pc:docMk/>
          <pc:sldMk cId="53414168" sldId="276"/>
        </pc:sldMkLst>
        <pc:spChg chg="mod">
          <ac:chgData name="健太 大場" userId="3b62468bf61125c9" providerId="LiveId" clId="{393505DD-B59D-4B18-AC53-A612EE42F682}" dt="2024-06-07T06:22:48.975" v="62" actId="20577"/>
          <ac:spMkLst>
            <pc:docMk/>
            <pc:sldMk cId="53414168" sldId="276"/>
            <ac:spMk id="10" creationId="{5CBD6184-7F08-4A15-9060-9AEC1A744885}"/>
          </ac:spMkLst>
        </pc:spChg>
        <pc:graphicFrameChg chg="modGraphic">
          <ac:chgData name="健太 大場" userId="3b62468bf61125c9" providerId="LiveId" clId="{393505DD-B59D-4B18-AC53-A612EE42F682}" dt="2024-06-07T06:21:44.212" v="58" actId="207"/>
          <ac:graphicFrameMkLst>
            <pc:docMk/>
            <pc:sldMk cId="53414168" sldId="276"/>
            <ac:graphicFrameMk id="5" creationId="{EDBB8794-96D3-4C1E-ACCD-56D1A13F7873}"/>
          </ac:graphicFrameMkLst>
        </pc:graphicFrameChg>
        <pc:picChg chg="mod">
          <ac:chgData name="健太 大場" userId="3b62468bf61125c9" providerId="LiveId" clId="{393505DD-B59D-4B18-AC53-A612EE42F682}" dt="2024-06-07T06:13:04.256" v="52" actId="14100"/>
          <ac:picMkLst>
            <pc:docMk/>
            <pc:sldMk cId="53414168" sldId="276"/>
            <ac:picMk id="13" creationId="{402D89B0-677F-6298-4B60-28AF92C27692}"/>
          </ac:picMkLst>
        </pc:picChg>
      </pc:sldChg>
    </pc:docChg>
  </pc:docChgLst>
  <pc:docChgLst>
    <pc:chgData name="健太 大場" userId="3b62468bf61125c9" providerId="LiveId" clId="{53B01CF0-47A1-46BE-9888-86681497F3BA}"/>
    <pc:docChg chg="custSel modSld">
      <pc:chgData name="健太 大場" userId="3b62468bf61125c9" providerId="LiveId" clId="{53B01CF0-47A1-46BE-9888-86681497F3BA}" dt="2024-03-05T11:38:07.463" v="461" actId="27636"/>
      <pc:docMkLst>
        <pc:docMk/>
      </pc:docMkLst>
      <pc:sldChg chg="addSp delSp modSp mod">
        <pc:chgData name="健太 大場" userId="3b62468bf61125c9" providerId="LiveId" clId="{53B01CF0-47A1-46BE-9888-86681497F3BA}" dt="2024-03-05T11:38:07.463" v="461" actId="27636"/>
        <pc:sldMkLst>
          <pc:docMk/>
          <pc:sldMk cId="53414168" sldId="276"/>
        </pc:sldMkLst>
        <pc:spChg chg="mod">
          <ac:chgData name="健太 大場" userId="3b62468bf61125c9" providerId="LiveId" clId="{53B01CF0-47A1-46BE-9888-86681497F3BA}" dt="2024-03-05T10:30:09.801" v="2" actId="20577"/>
          <ac:spMkLst>
            <pc:docMk/>
            <pc:sldMk cId="53414168" sldId="276"/>
            <ac:spMk id="2" creationId="{95774DFE-604E-4C99-BB50-487789575484}"/>
          </ac:spMkLst>
        </pc:spChg>
        <pc:spChg chg="mod">
          <ac:chgData name="健太 大場" userId="3b62468bf61125c9" providerId="LiveId" clId="{53B01CF0-47A1-46BE-9888-86681497F3BA}" dt="2024-03-05T11:38:07.463" v="461" actId="27636"/>
          <ac:spMkLst>
            <pc:docMk/>
            <pc:sldMk cId="53414168" sldId="276"/>
            <ac:spMk id="10" creationId="{5CBD6184-7F08-4A15-9060-9AEC1A744885}"/>
          </ac:spMkLst>
        </pc:spChg>
        <pc:graphicFrameChg chg="mod modGraphic">
          <ac:chgData name="健太 大場" userId="3b62468bf61125c9" providerId="LiveId" clId="{53B01CF0-47A1-46BE-9888-86681497F3BA}" dt="2024-03-05T11:37:53.969" v="441" actId="207"/>
          <ac:graphicFrameMkLst>
            <pc:docMk/>
            <pc:sldMk cId="53414168" sldId="276"/>
            <ac:graphicFrameMk id="5" creationId="{EDBB8794-96D3-4C1E-ACCD-56D1A13F7873}"/>
          </ac:graphicFrameMkLst>
        </pc:graphicFrameChg>
        <pc:cxnChg chg="del">
          <ac:chgData name="健太 大場" userId="3b62468bf61125c9" providerId="LiveId" clId="{53B01CF0-47A1-46BE-9888-86681497F3BA}" dt="2024-03-05T10:34:17.563" v="206" actId="478"/>
          <ac:cxnSpMkLst>
            <pc:docMk/>
            <pc:sldMk cId="53414168" sldId="276"/>
            <ac:cxnSpMk id="4" creationId="{38E49FC0-2E1E-494F-9EA7-50BA29C30393}"/>
          </ac:cxnSpMkLst>
        </pc:cxnChg>
        <pc:cxnChg chg="add mod">
          <ac:chgData name="健太 大場" userId="3b62468bf61125c9" providerId="LiveId" clId="{53B01CF0-47A1-46BE-9888-86681497F3BA}" dt="2024-03-05T10:39:44.312" v="317" actId="339"/>
          <ac:cxnSpMkLst>
            <pc:docMk/>
            <pc:sldMk cId="53414168" sldId="276"/>
            <ac:cxnSpMk id="6" creationId="{D30C6FD7-7ECA-C54B-A624-F3DBA6B23F6E}"/>
          </ac:cxnSpMkLst>
        </pc:cxnChg>
        <pc:cxnChg chg="del">
          <ac:chgData name="健太 大場" userId="3b62468bf61125c9" providerId="LiveId" clId="{53B01CF0-47A1-46BE-9888-86681497F3BA}" dt="2024-03-05T10:33:29.547" v="189" actId="478"/>
          <ac:cxnSpMkLst>
            <pc:docMk/>
            <pc:sldMk cId="53414168" sldId="276"/>
            <ac:cxnSpMk id="12" creationId="{06181A20-7FD0-7AFE-7D10-9342AF9C1B0F}"/>
          </ac:cxnSpMkLst>
        </pc:cxnChg>
        <pc:cxnChg chg="del">
          <ac:chgData name="健太 大場" userId="3b62468bf61125c9" providerId="LiveId" clId="{53B01CF0-47A1-46BE-9888-86681497F3BA}" dt="2024-03-05T10:34:18.882" v="207" actId="478"/>
          <ac:cxnSpMkLst>
            <pc:docMk/>
            <pc:sldMk cId="53414168" sldId="276"/>
            <ac:cxnSpMk id="14" creationId="{51D8C8AC-5304-6DE5-D3D4-96C72DBBF9F8}"/>
          </ac:cxnSpMkLst>
        </pc:cxnChg>
      </pc:sldChg>
    </pc:docChg>
  </pc:docChgLst>
  <pc:docChgLst>
    <pc:chgData name="健太 大場" userId="3b62468bf61125c9" providerId="LiveId" clId="{1EE4FC4E-D1BB-4443-A34B-C80A2753F8A7}"/>
    <pc:docChg chg="modSld">
      <pc:chgData name="健太 大場" userId="3b62468bf61125c9" providerId="LiveId" clId="{1EE4FC4E-D1BB-4443-A34B-C80A2753F8A7}" dt="2024-02-03T03:43:43.104" v="26" actId="20577"/>
      <pc:docMkLst>
        <pc:docMk/>
      </pc:docMkLst>
      <pc:sldChg chg="modSp mod">
        <pc:chgData name="健太 大場" userId="3b62468bf61125c9" providerId="LiveId" clId="{1EE4FC4E-D1BB-4443-A34B-C80A2753F8A7}" dt="2024-02-03T03:43:43.104" v="26" actId="20577"/>
        <pc:sldMkLst>
          <pc:docMk/>
          <pc:sldMk cId="53414168" sldId="276"/>
        </pc:sldMkLst>
        <pc:spChg chg="mod">
          <ac:chgData name="健太 大場" userId="3b62468bf61125c9" providerId="LiveId" clId="{1EE4FC4E-D1BB-4443-A34B-C80A2753F8A7}" dt="2024-02-03T03:43:43.104" v="26" actId="20577"/>
          <ac:spMkLst>
            <pc:docMk/>
            <pc:sldMk cId="53414168" sldId="276"/>
            <ac:spMk id="10" creationId="{5CBD6184-7F08-4A15-9060-9AEC1A744885}"/>
          </ac:spMkLst>
        </pc:spChg>
      </pc:sldChg>
    </pc:docChg>
  </pc:docChgLst>
  <pc:docChgLst>
    <pc:chgData name="健太 大場" userId="3b62468bf61125c9" providerId="LiveId" clId="{1D94427C-DE1D-478C-BBFA-487547A840ED}"/>
    <pc:docChg chg="custSel modSld">
      <pc:chgData name="健太 大場" userId="3b62468bf61125c9" providerId="LiveId" clId="{1D94427C-DE1D-478C-BBFA-487547A840ED}" dt="2024-05-11T08:42:44.351" v="438" actId="20577"/>
      <pc:docMkLst>
        <pc:docMk/>
      </pc:docMkLst>
      <pc:sldChg chg="delSp modSp mod">
        <pc:chgData name="健太 大場" userId="3b62468bf61125c9" providerId="LiveId" clId="{1D94427C-DE1D-478C-BBFA-487547A840ED}" dt="2024-05-11T08:42:44.351" v="438" actId="20577"/>
        <pc:sldMkLst>
          <pc:docMk/>
          <pc:sldMk cId="53414168" sldId="276"/>
        </pc:sldMkLst>
        <pc:spChg chg="mod">
          <ac:chgData name="健太 大場" userId="3b62468bf61125c9" providerId="LiveId" clId="{1D94427C-DE1D-478C-BBFA-487547A840ED}" dt="2024-05-11T08:25:30.467" v="4"/>
          <ac:spMkLst>
            <pc:docMk/>
            <pc:sldMk cId="53414168" sldId="276"/>
            <ac:spMk id="2" creationId="{95774DFE-604E-4C99-BB50-487789575484}"/>
          </ac:spMkLst>
        </pc:spChg>
        <pc:spChg chg="mod">
          <ac:chgData name="健太 大場" userId="3b62468bf61125c9" providerId="LiveId" clId="{1D94427C-DE1D-478C-BBFA-487547A840ED}" dt="2024-05-11T08:42:44.351" v="438" actId="20577"/>
          <ac:spMkLst>
            <pc:docMk/>
            <pc:sldMk cId="53414168" sldId="276"/>
            <ac:spMk id="10" creationId="{5CBD6184-7F08-4A15-9060-9AEC1A744885}"/>
          </ac:spMkLst>
        </pc:spChg>
        <pc:graphicFrameChg chg="mod modGraphic">
          <ac:chgData name="健太 大場" userId="3b62468bf61125c9" providerId="LiveId" clId="{1D94427C-DE1D-478C-BBFA-487547A840ED}" dt="2024-05-11T08:38:58.438" v="269" actId="20577"/>
          <ac:graphicFrameMkLst>
            <pc:docMk/>
            <pc:sldMk cId="53414168" sldId="276"/>
            <ac:graphicFrameMk id="5" creationId="{EDBB8794-96D3-4C1E-ACCD-56D1A13F7873}"/>
          </ac:graphicFrameMkLst>
        </pc:graphicFrameChg>
        <pc:cxnChg chg="del">
          <ac:chgData name="健太 大場" userId="3b62468bf61125c9" providerId="LiveId" clId="{1D94427C-DE1D-478C-BBFA-487547A840ED}" dt="2024-05-11T08:35:07.389" v="183" actId="478"/>
          <ac:cxnSpMkLst>
            <pc:docMk/>
            <pc:sldMk cId="53414168" sldId="276"/>
            <ac:cxnSpMk id="4" creationId="{43DB9F7F-ECE1-4E4C-2C84-A817548D5E61}"/>
          </ac:cxnSpMkLst>
        </pc:cxnChg>
        <pc:cxnChg chg="del">
          <ac:chgData name="健太 大場" userId="3b62468bf61125c9" providerId="LiveId" clId="{1D94427C-DE1D-478C-BBFA-487547A840ED}" dt="2024-05-11T08:35:05.229" v="182" actId="478"/>
          <ac:cxnSpMkLst>
            <pc:docMk/>
            <pc:sldMk cId="53414168" sldId="276"/>
            <ac:cxnSpMk id="6" creationId="{D30C6FD7-7ECA-C54B-A624-F3DBA6B23F6E}"/>
          </ac:cxnSpMkLst>
        </pc:cxnChg>
        <pc:cxnChg chg="del">
          <ac:chgData name="健太 大場" userId="3b62468bf61125c9" providerId="LiveId" clId="{1D94427C-DE1D-478C-BBFA-487547A840ED}" dt="2024-05-11T08:35:12.101" v="189" actId="478"/>
          <ac:cxnSpMkLst>
            <pc:docMk/>
            <pc:sldMk cId="53414168" sldId="276"/>
            <ac:cxnSpMk id="8" creationId="{A16FD108-789C-EB71-26EA-00CCBC5B6637}"/>
          </ac:cxnSpMkLst>
        </pc:cxnChg>
        <pc:cxnChg chg="mod">
          <ac:chgData name="健太 大場" userId="3b62468bf61125c9" providerId="LiveId" clId="{1D94427C-DE1D-478C-BBFA-487547A840ED}" dt="2024-05-11T08:34:48.232" v="172" actId="692"/>
          <ac:cxnSpMkLst>
            <pc:docMk/>
            <pc:sldMk cId="53414168" sldId="276"/>
            <ac:cxnSpMk id="14" creationId="{405290D6-FC8D-1C6A-8870-24D90DDF9859}"/>
          </ac:cxnSpMkLst>
        </pc:cxnChg>
        <pc:cxnChg chg="del">
          <ac:chgData name="健太 大場" userId="3b62468bf61125c9" providerId="LiveId" clId="{1D94427C-DE1D-478C-BBFA-487547A840ED}" dt="2024-05-11T08:35:20.421" v="200" actId="478"/>
          <ac:cxnSpMkLst>
            <pc:docMk/>
            <pc:sldMk cId="53414168" sldId="276"/>
            <ac:cxnSpMk id="15" creationId="{E34ED3A9-6B6C-6365-BF62-58FBBBB82AB5}"/>
          </ac:cxnSpMkLst>
        </pc:cxnChg>
      </pc:sldChg>
    </pc:docChg>
  </pc:docChgLst>
  <pc:docChgLst>
    <pc:chgData name="健太 大場" userId="3b62468bf61125c9" providerId="LiveId" clId="{89005616-6DDA-4FC5-B086-B22991B52C78}"/>
    <pc:docChg chg="undo custSel modSld">
      <pc:chgData name="健太 大場" userId="3b62468bf61125c9" providerId="LiveId" clId="{89005616-6DDA-4FC5-B086-B22991B52C78}" dt="2024-08-27T10:54:55.431" v="396" actId="1076"/>
      <pc:docMkLst>
        <pc:docMk/>
      </pc:docMkLst>
      <pc:sldChg chg="addSp delSp modSp mod">
        <pc:chgData name="健太 大場" userId="3b62468bf61125c9" providerId="LiveId" clId="{89005616-6DDA-4FC5-B086-B22991B52C78}" dt="2024-08-27T10:54:55.431" v="396" actId="1076"/>
        <pc:sldMkLst>
          <pc:docMk/>
          <pc:sldMk cId="53414168" sldId="276"/>
        </pc:sldMkLst>
        <pc:spChg chg="mod">
          <ac:chgData name="健太 大場" userId="3b62468bf61125c9" providerId="LiveId" clId="{89005616-6DDA-4FC5-B086-B22991B52C78}" dt="2024-08-27T10:39:43.889" v="3" actId="20577"/>
          <ac:spMkLst>
            <pc:docMk/>
            <pc:sldMk cId="53414168" sldId="276"/>
            <ac:spMk id="2" creationId="{95774DFE-604E-4C99-BB50-487789575484}"/>
          </ac:spMkLst>
        </pc:spChg>
        <pc:spChg chg="mod">
          <ac:chgData name="健太 大場" userId="3b62468bf61125c9" providerId="LiveId" clId="{89005616-6DDA-4FC5-B086-B22991B52C78}" dt="2024-08-27T10:47:59.279" v="323" actId="20577"/>
          <ac:spMkLst>
            <pc:docMk/>
            <pc:sldMk cId="53414168" sldId="276"/>
            <ac:spMk id="10" creationId="{5CBD6184-7F08-4A15-9060-9AEC1A744885}"/>
          </ac:spMkLst>
        </pc:spChg>
        <pc:graphicFrameChg chg="mod modGraphic">
          <ac:chgData name="健太 大場" userId="3b62468bf61125c9" providerId="LiveId" clId="{89005616-6DDA-4FC5-B086-B22991B52C78}" dt="2024-08-27T10:54:35.903" v="392" actId="404"/>
          <ac:graphicFrameMkLst>
            <pc:docMk/>
            <pc:sldMk cId="53414168" sldId="276"/>
            <ac:graphicFrameMk id="5" creationId="{EDBB8794-96D3-4C1E-ACCD-56D1A13F7873}"/>
          </ac:graphicFrameMkLst>
        </pc:graphicFrameChg>
        <pc:cxnChg chg="add mod">
          <ac:chgData name="健太 大場" userId="3b62468bf61125c9" providerId="LiveId" clId="{89005616-6DDA-4FC5-B086-B22991B52C78}" dt="2024-08-27T10:51:28.634" v="360" actId="339"/>
          <ac:cxnSpMkLst>
            <pc:docMk/>
            <pc:sldMk cId="53414168" sldId="276"/>
            <ac:cxnSpMk id="4" creationId="{32DAE8F8-B09C-C1AB-69FC-1C225D4290F1}"/>
          </ac:cxnSpMkLst>
        </pc:cxnChg>
        <pc:cxnChg chg="add mod">
          <ac:chgData name="健太 大場" userId="3b62468bf61125c9" providerId="LiveId" clId="{89005616-6DDA-4FC5-B086-B22991B52C78}" dt="2024-08-27T10:53:00.193" v="379" actId="1076"/>
          <ac:cxnSpMkLst>
            <pc:docMk/>
            <pc:sldMk cId="53414168" sldId="276"/>
            <ac:cxnSpMk id="6" creationId="{414CC693-B48D-CC8B-C263-1ACED8007CAB}"/>
          </ac:cxnSpMkLst>
        </pc:cxnChg>
        <pc:cxnChg chg="add mod ord">
          <ac:chgData name="健太 大場" userId="3b62468bf61125c9" providerId="LiveId" clId="{89005616-6DDA-4FC5-B086-B22991B52C78}" dt="2024-08-27T10:54:12.173" v="388" actId="1076"/>
          <ac:cxnSpMkLst>
            <pc:docMk/>
            <pc:sldMk cId="53414168" sldId="276"/>
            <ac:cxnSpMk id="8" creationId="{C620C08C-FBF1-69A7-3A47-218F70B25EAA}"/>
          </ac:cxnSpMkLst>
        </pc:cxnChg>
        <pc:cxnChg chg="add mod">
          <ac:chgData name="健太 大場" userId="3b62468bf61125c9" providerId="LiveId" clId="{89005616-6DDA-4FC5-B086-B22991B52C78}" dt="2024-08-27T10:52:43.982" v="377" actId="1076"/>
          <ac:cxnSpMkLst>
            <pc:docMk/>
            <pc:sldMk cId="53414168" sldId="276"/>
            <ac:cxnSpMk id="9" creationId="{1AF18B98-FF52-1F16-5840-63513DF3C69D}"/>
          </ac:cxnSpMkLst>
        </pc:cxnChg>
        <pc:cxnChg chg="add mod">
          <ac:chgData name="健太 大場" userId="3b62468bf61125c9" providerId="LiveId" clId="{89005616-6DDA-4FC5-B086-B22991B52C78}" dt="2024-08-27T10:53:21.974" v="383" actId="14100"/>
          <ac:cxnSpMkLst>
            <pc:docMk/>
            <pc:sldMk cId="53414168" sldId="276"/>
            <ac:cxnSpMk id="11" creationId="{B603325E-2682-7FC4-E0B9-3838AAC135F9}"/>
          </ac:cxnSpMkLst>
        </pc:cxnChg>
        <pc:cxnChg chg="del">
          <ac:chgData name="健太 大場" userId="3b62468bf61125c9" providerId="LiveId" clId="{89005616-6DDA-4FC5-B086-B22991B52C78}" dt="2024-08-27T10:49:21.334" v="347" actId="21"/>
          <ac:cxnSpMkLst>
            <pc:docMk/>
            <pc:sldMk cId="53414168" sldId="276"/>
            <ac:cxnSpMk id="14" creationId="{405290D6-FC8D-1C6A-8870-24D90DDF9859}"/>
          </ac:cxnSpMkLst>
        </pc:cxnChg>
        <pc:cxnChg chg="add mod">
          <ac:chgData name="健太 大場" userId="3b62468bf61125c9" providerId="LiveId" clId="{89005616-6DDA-4FC5-B086-B22991B52C78}" dt="2024-08-27T10:54:55.431" v="396" actId="1076"/>
          <ac:cxnSpMkLst>
            <pc:docMk/>
            <pc:sldMk cId="53414168" sldId="276"/>
            <ac:cxnSpMk id="16" creationId="{748B4479-F5BF-53AF-8595-5D15D503DA2F}"/>
          </ac:cxnSpMkLst>
        </pc:cxnChg>
      </pc:sldChg>
    </pc:docChg>
  </pc:docChgLst>
  <pc:docChgLst>
    <pc:chgData name="健太 大場" userId="3b62468bf61125c9" providerId="LiveId" clId="{5BF311B8-763B-4C6C-8C68-2830ECFF2811}"/>
    <pc:docChg chg="undo custSel modSld">
      <pc:chgData name="健太 大場" userId="3b62468bf61125c9" providerId="LiveId" clId="{5BF311B8-763B-4C6C-8C68-2830ECFF2811}" dt="2024-09-05T06:40:34.142" v="65" actId="121"/>
      <pc:docMkLst>
        <pc:docMk/>
      </pc:docMkLst>
      <pc:sldChg chg="delSp modSp mod">
        <pc:chgData name="健太 大場" userId="3b62468bf61125c9" providerId="LiveId" clId="{5BF311B8-763B-4C6C-8C68-2830ECFF2811}" dt="2024-09-05T06:40:34.142" v="65" actId="121"/>
        <pc:sldMkLst>
          <pc:docMk/>
          <pc:sldMk cId="53414168" sldId="276"/>
        </pc:sldMkLst>
        <pc:spChg chg="mod">
          <ac:chgData name="健太 大場" userId="3b62468bf61125c9" providerId="LiveId" clId="{5BF311B8-763B-4C6C-8C68-2830ECFF2811}" dt="2024-09-05T06:26:35.386" v="14" actId="20577"/>
          <ac:spMkLst>
            <pc:docMk/>
            <pc:sldMk cId="53414168" sldId="276"/>
            <ac:spMk id="10" creationId="{5CBD6184-7F08-4A15-9060-9AEC1A744885}"/>
          </ac:spMkLst>
        </pc:spChg>
        <pc:graphicFrameChg chg="mod modGraphic">
          <ac:chgData name="健太 大場" userId="3b62468bf61125c9" providerId="LiveId" clId="{5BF311B8-763B-4C6C-8C68-2830ECFF2811}" dt="2024-09-05T06:40:34.142" v="65" actId="121"/>
          <ac:graphicFrameMkLst>
            <pc:docMk/>
            <pc:sldMk cId="53414168" sldId="276"/>
            <ac:graphicFrameMk id="5" creationId="{EDBB8794-96D3-4C1E-ACCD-56D1A13F7873}"/>
          </ac:graphicFrameMkLst>
        </pc:graphicFrameChg>
        <pc:cxnChg chg="del mod">
          <ac:chgData name="健太 大場" userId="3b62468bf61125c9" providerId="LiveId" clId="{5BF311B8-763B-4C6C-8C68-2830ECFF2811}" dt="2024-09-05T06:27:10.034" v="16" actId="478"/>
          <ac:cxnSpMkLst>
            <pc:docMk/>
            <pc:sldMk cId="53414168" sldId="276"/>
            <ac:cxnSpMk id="16" creationId="{748B4479-F5BF-53AF-8595-5D15D503DA2F}"/>
          </ac:cxnSpMkLst>
        </pc:cxnChg>
      </pc:sldChg>
    </pc:docChg>
  </pc:docChgLst>
  <pc:docChgLst>
    <pc:chgData name="健太 大場" userId="3b62468bf61125c9" providerId="LiveId" clId="{E7D1A2AD-94D7-443E-8438-5B5901260D36}"/>
    <pc:docChg chg="custSel modSld">
      <pc:chgData name="健太 大場" userId="3b62468bf61125c9" providerId="LiveId" clId="{E7D1A2AD-94D7-443E-8438-5B5901260D36}" dt="2024-04-16T10:21:01.019" v="310" actId="20577"/>
      <pc:docMkLst>
        <pc:docMk/>
      </pc:docMkLst>
      <pc:sldChg chg="addSp modSp mod">
        <pc:chgData name="健太 大場" userId="3b62468bf61125c9" providerId="LiveId" clId="{E7D1A2AD-94D7-443E-8438-5B5901260D36}" dt="2024-04-16T10:21:01.019" v="310" actId="20577"/>
        <pc:sldMkLst>
          <pc:docMk/>
          <pc:sldMk cId="53414168" sldId="276"/>
        </pc:sldMkLst>
        <pc:spChg chg="mod">
          <ac:chgData name="健太 大場" userId="3b62468bf61125c9" providerId="LiveId" clId="{E7D1A2AD-94D7-443E-8438-5B5901260D36}" dt="2024-04-16T10:08:16.921" v="2" actId="20577"/>
          <ac:spMkLst>
            <pc:docMk/>
            <pc:sldMk cId="53414168" sldId="276"/>
            <ac:spMk id="2" creationId="{95774DFE-604E-4C99-BB50-487789575484}"/>
          </ac:spMkLst>
        </pc:spChg>
        <pc:spChg chg="mod">
          <ac:chgData name="健太 大場" userId="3b62468bf61125c9" providerId="LiveId" clId="{E7D1A2AD-94D7-443E-8438-5B5901260D36}" dt="2024-04-16T10:21:01.019" v="310" actId="20577"/>
          <ac:spMkLst>
            <pc:docMk/>
            <pc:sldMk cId="53414168" sldId="276"/>
            <ac:spMk id="10" creationId="{5CBD6184-7F08-4A15-9060-9AEC1A744885}"/>
          </ac:spMkLst>
        </pc:spChg>
        <pc:graphicFrameChg chg="mod modGraphic">
          <ac:chgData name="健太 大場" userId="3b62468bf61125c9" providerId="LiveId" clId="{E7D1A2AD-94D7-443E-8438-5B5901260D36}" dt="2024-04-16T10:17:38.778" v="220" actId="255"/>
          <ac:graphicFrameMkLst>
            <pc:docMk/>
            <pc:sldMk cId="53414168" sldId="276"/>
            <ac:graphicFrameMk id="5" creationId="{EDBB8794-96D3-4C1E-ACCD-56D1A13F7873}"/>
          </ac:graphicFrameMkLst>
        </pc:graphicFrameChg>
        <pc:cxnChg chg="mod">
          <ac:chgData name="健太 大場" userId="3b62468bf61125c9" providerId="LiveId" clId="{E7D1A2AD-94D7-443E-8438-5B5901260D36}" dt="2024-04-16T10:15:57.032" v="188" actId="208"/>
          <ac:cxnSpMkLst>
            <pc:docMk/>
            <pc:sldMk cId="53414168" sldId="276"/>
            <ac:cxnSpMk id="4" creationId="{43DB9F7F-ECE1-4E4C-2C84-A817548D5E61}"/>
          </ac:cxnSpMkLst>
        </pc:cxnChg>
        <pc:cxnChg chg="mod">
          <ac:chgData name="健太 大場" userId="3b62468bf61125c9" providerId="LiveId" clId="{E7D1A2AD-94D7-443E-8438-5B5901260D36}" dt="2024-04-16T10:12:10.014" v="149" actId="14100"/>
          <ac:cxnSpMkLst>
            <pc:docMk/>
            <pc:sldMk cId="53414168" sldId="276"/>
            <ac:cxnSpMk id="6" creationId="{D30C6FD7-7ECA-C54B-A624-F3DBA6B23F6E}"/>
          </ac:cxnSpMkLst>
        </pc:cxnChg>
        <pc:cxnChg chg="mod">
          <ac:chgData name="健太 大場" userId="3b62468bf61125c9" providerId="LiveId" clId="{E7D1A2AD-94D7-443E-8438-5B5901260D36}" dt="2024-04-16T10:18:03.284" v="223" actId="208"/>
          <ac:cxnSpMkLst>
            <pc:docMk/>
            <pc:sldMk cId="53414168" sldId="276"/>
            <ac:cxnSpMk id="8" creationId="{A16FD108-789C-EB71-26EA-00CCBC5B6637}"/>
          </ac:cxnSpMkLst>
        </pc:cxnChg>
        <pc:cxnChg chg="add mod">
          <ac:chgData name="健太 大場" userId="3b62468bf61125c9" providerId="LiveId" clId="{E7D1A2AD-94D7-443E-8438-5B5901260D36}" dt="2024-04-16T10:18:07.933" v="224" actId="208"/>
          <ac:cxnSpMkLst>
            <pc:docMk/>
            <pc:sldMk cId="53414168" sldId="276"/>
            <ac:cxnSpMk id="14" creationId="{405290D6-FC8D-1C6A-8870-24D90DDF9859}"/>
          </ac:cxnSpMkLst>
        </pc:cxnChg>
        <pc:cxnChg chg="add mod">
          <ac:chgData name="健太 大場" userId="3b62468bf61125c9" providerId="LiveId" clId="{E7D1A2AD-94D7-443E-8438-5B5901260D36}" dt="2024-04-16T10:18:12.938" v="225" actId="208"/>
          <ac:cxnSpMkLst>
            <pc:docMk/>
            <pc:sldMk cId="53414168" sldId="276"/>
            <ac:cxnSpMk id="15" creationId="{E34ED3A9-6B6C-6365-BF62-58FBBBB82AB5}"/>
          </ac:cxnSpMkLst>
        </pc:cxnChg>
      </pc:sldChg>
    </pc:docChg>
  </pc:docChgLst>
  <pc:docChgLst>
    <pc:chgData name="健太 大場" userId="3b62468bf61125c9" providerId="LiveId" clId="{6CE19C70-44F1-4C05-A8FF-83DAFBC9F24C}"/>
    <pc:docChg chg="modSld">
      <pc:chgData name="健太 大場" userId="3b62468bf61125c9" providerId="LiveId" clId="{6CE19C70-44F1-4C05-A8FF-83DAFBC9F24C}" dt="2024-03-06T07:35:34.860" v="1" actId="20577"/>
      <pc:docMkLst>
        <pc:docMk/>
      </pc:docMkLst>
      <pc:sldChg chg="modSp mod">
        <pc:chgData name="健太 大場" userId="3b62468bf61125c9" providerId="LiveId" clId="{6CE19C70-44F1-4C05-A8FF-83DAFBC9F24C}" dt="2024-03-06T07:35:34.860" v="1" actId="20577"/>
        <pc:sldMkLst>
          <pc:docMk/>
          <pc:sldMk cId="53414168" sldId="276"/>
        </pc:sldMkLst>
        <pc:graphicFrameChg chg="modGraphic">
          <ac:chgData name="健太 大場" userId="3b62468bf61125c9" providerId="LiveId" clId="{6CE19C70-44F1-4C05-A8FF-83DAFBC9F24C}" dt="2024-03-06T07:35:34.860" v="1" actId="20577"/>
          <ac:graphicFrameMkLst>
            <pc:docMk/>
            <pc:sldMk cId="53414168" sldId="276"/>
            <ac:graphicFrameMk id="5" creationId="{EDBB8794-96D3-4C1E-ACCD-56D1A13F7873}"/>
          </ac:graphicFrameMkLst>
        </pc:graphicFrameChg>
      </pc:sldChg>
    </pc:docChg>
  </pc:docChgLst>
  <pc:docChgLst>
    <pc:chgData name="健太 大場" userId="3b62468bf61125c9" providerId="LiveId" clId="{9B082AFD-6623-48C8-AAC0-14E9FE9352A3}"/>
    <pc:docChg chg="custSel modSld">
      <pc:chgData name="健太 大場" userId="3b62468bf61125c9" providerId="LiveId" clId="{9B082AFD-6623-48C8-AAC0-14E9FE9352A3}" dt="2024-11-30T08:23:07.120" v="324" actId="20577"/>
      <pc:docMkLst>
        <pc:docMk/>
      </pc:docMkLst>
      <pc:sldChg chg="addSp modSp mod">
        <pc:chgData name="健太 大場" userId="3b62468bf61125c9" providerId="LiveId" clId="{9B082AFD-6623-48C8-AAC0-14E9FE9352A3}" dt="2024-11-30T08:23:07.120" v="324" actId="20577"/>
        <pc:sldMkLst>
          <pc:docMk/>
          <pc:sldMk cId="53414168" sldId="276"/>
        </pc:sldMkLst>
        <pc:spChg chg="mod">
          <ac:chgData name="健太 大場" userId="3b62468bf61125c9" providerId="LiveId" clId="{9B082AFD-6623-48C8-AAC0-14E9FE9352A3}" dt="2024-11-30T08:10:52.817" v="0" actId="20577"/>
          <ac:spMkLst>
            <pc:docMk/>
            <pc:sldMk cId="53414168" sldId="276"/>
            <ac:spMk id="2" creationId="{95774DFE-604E-4C99-BB50-487789575484}"/>
          </ac:spMkLst>
        </pc:spChg>
        <pc:spChg chg="mod">
          <ac:chgData name="健太 大場" userId="3b62468bf61125c9" providerId="LiveId" clId="{9B082AFD-6623-48C8-AAC0-14E9FE9352A3}" dt="2024-11-30T08:23:07.120" v="324" actId="20577"/>
          <ac:spMkLst>
            <pc:docMk/>
            <pc:sldMk cId="53414168" sldId="276"/>
            <ac:spMk id="10" creationId="{5CBD6184-7F08-4A15-9060-9AEC1A744885}"/>
          </ac:spMkLst>
        </pc:spChg>
        <pc:graphicFrameChg chg="mod modGraphic">
          <ac:chgData name="健太 大場" userId="3b62468bf61125c9" providerId="LiveId" clId="{9B082AFD-6623-48C8-AAC0-14E9FE9352A3}" dt="2024-11-30T08:21:34.637" v="256" actId="2084"/>
          <ac:graphicFrameMkLst>
            <pc:docMk/>
            <pc:sldMk cId="53414168" sldId="276"/>
            <ac:graphicFrameMk id="5" creationId="{EDBB8794-96D3-4C1E-ACCD-56D1A13F7873}"/>
          </ac:graphicFrameMkLst>
        </pc:graphicFrameChg>
        <pc:cxnChg chg="mod">
          <ac:chgData name="健太 大場" userId="3b62468bf61125c9" providerId="LiveId" clId="{9B082AFD-6623-48C8-AAC0-14E9FE9352A3}" dt="2024-11-30T08:17:22.163" v="188" actId="14100"/>
          <ac:cxnSpMkLst>
            <pc:docMk/>
            <pc:sldMk cId="53414168" sldId="276"/>
            <ac:cxnSpMk id="6" creationId="{414CC693-B48D-CC8B-C263-1ACED8007CAB}"/>
          </ac:cxnSpMkLst>
        </pc:cxnChg>
        <pc:cxnChg chg="mod">
          <ac:chgData name="健太 大場" userId="3b62468bf61125c9" providerId="LiveId" clId="{9B082AFD-6623-48C8-AAC0-14E9FE9352A3}" dt="2024-11-30T08:16:08.303" v="157" actId="14100"/>
          <ac:cxnSpMkLst>
            <pc:docMk/>
            <pc:sldMk cId="53414168" sldId="276"/>
            <ac:cxnSpMk id="9" creationId="{1AF18B98-FF52-1F16-5840-63513DF3C69D}"/>
          </ac:cxnSpMkLst>
        </pc:cxnChg>
        <pc:cxnChg chg="mod">
          <ac:chgData name="健太 大場" userId="3b62468bf61125c9" providerId="LiveId" clId="{9B082AFD-6623-48C8-AAC0-14E9FE9352A3}" dt="2024-11-30T08:21:12.178" v="252" actId="14100"/>
          <ac:cxnSpMkLst>
            <pc:docMk/>
            <pc:sldMk cId="53414168" sldId="276"/>
            <ac:cxnSpMk id="11" creationId="{B603325E-2682-7FC4-E0B9-3838AAC135F9}"/>
          </ac:cxnSpMkLst>
        </pc:cxnChg>
        <pc:cxnChg chg="add mod">
          <ac:chgData name="健太 大場" userId="3b62468bf61125c9" providerId="LiveId" clId="{9B082AFD-6623-48C8-AAC0-14E9FE9352A3}" dt="2024-11-30T08:21:28.987" v="255" actId="14100"/>
          <ac:cxnSpMkLst>
            <pc:docMk/>
            <pc:sldMk cId="53414168" sldId="276"/>
            <ac:cxnSpMk id="15" creationId="{DBE0C920-F912-3489-DED6-8B2BA8ED9CCA}"/>
          </ac:cxnSpMkLst>
        </pc:cxnChg>
      </pc:sldChg>
    </pc:docChg>
  </pc:docChgLst>
  <pc:docChgLst>
    <pc:chgData name="健太 大場" userId="3b62468bf61125c9" providerId="LiveId" clId="{08965947-370A-4EA6-A8E5-6F2E8DB802EF}"/>
    <pc:docChg chg="custSel modSld">
      <pc:chgData name="健太 大場" userId="3b62468bf61125c9" providerId="LiveId" clId="{08965947-370A-4EA6-A8E5-6F2E8DB802EF}" dt="2024-04-02T10:21:28.582" v="381" actId="255"/>
      <pc:docMkLst>
        <pc:docMk/>
      </pc:docMkLst>
      <pc:sldChg chg="addSp modSp mod">
        <pc:chgData name="健太 大場" userId="3b62468bf61125c9" providerId="LiveId" clId="{08965947-370A-4EA6-A8E5-6F2E8DB802EF}" dt="2024-04-02T10:21:28.582" v="381" actId="255"/>
        <pc:sldMkLst>
          <pc:docMk/>
          <pc:sldMk cId="53414168" sldId="276"/>
        </pc:sldMkLst>
        <pc:spChg chg="mod">
          <ac:chgData name="健太 大場" userId="3b62468bf61125c9" providerId="LiveId" clId="{08965947-370A-4EA6-A8E5-6F2E8DB802EF}" dt="2024-04-02T10:03:06.741" v="2" actId="20577"/>
          <ac:spMkLst>
            <pc:docMk/>
            <pc:sldMk cId="53414168" sldId="276"/>
            <ac:spMk id="2" creationId="{95774DFE-604E-4C99-BB50-487789575484}"/>
          </ac:spMkLst>
        </pc:spChg>
        <pc:spChg chg="mod">
          <ac:chgData name="健太 大場" userId="3b62468bf61125c9" providerId="LiveId" clId="{08965947-370A-4EA6-A8E5-6F2E8DB802EF}" dt="2024-04-02T10:18:39.738" v="350" actId="20577"/>
          <ac:spMkLst>
            <pc:docMk/>
            <pc:sldMk cId="53414168" sldId="276"/>
            <ac:spMk id="10" creationId="{5CBD6184-7F08-4A15-9060-9AEC1A744885}"/>
          </ac:spMkLst>
        </pc:spChg>
        <pc:graphicFrameChg chg="mod modGraphic">
          <ac:chgData name="健太 大場" userId="3b62468bf61125c9" providerId="LiveId" clId="{08965947-370A-4EA6-A8E5-6F2E8DB802EF}" dt="2024-04-02T10:21:28.582" v="381" actId="255"/>
          <ac:graphicFrameMkLst>
            <pc:docMk/>
            <pc:sldMk cId="53414168" sldId="276"/>
            <ac:graphicFrameMk id="5" creationId="{EDBB8794-96D3-4C1E-ACCD-56D1A13F7873}"/>
          </ac:graphicFrameMkLst>
        </pc:graphicFrameChg>
        <pc:cxnChg chg="add mod">
          <ac:chgData name="健太 大場" userId="3b62468bf61125c9" providerId="LiveId" clId="{08965947-370A-4EA6-A8E5-6F2E8DB802EF}" dt="2024-04-02T10:17:07.276" v="342" actId="1076"/>
          <ac:cxnSpMkLst>
            <pc:docMk/>
            <pc:sldMk cId="53414168" sldId="276"/>
            <ac:cxnSpMk id="4" creationId="{43DB9F7F-ECE1-4E4C-2C84-A817548D5E61}"/>
          </ac:cxnSpMkLst>
        </pc:cxnChg>
        <pc:cxnChg chg="mod">
          <ac:chgData name="健太 大場" userId="3b62468bf61125c9" providerId="LiveId" clId="{08965947-370A-4EA6-A8E5-6F2E8DB802EF}" dt="2024-04-02T10:17:08.725" v="343" actId="1076"/>
          <ac:cxnSpMkLst>
            <pc:docMk/>
            <pc:sldMk cId="53414168" sldId="276"/>
            <ac:cxnSpMk id="6" creationId="{D30C6FD7-7ECA-C54B-A624-F3DBA6B23F6E}"/>
          </ac:cxnSpMkLst>
        </pc:cxnChg>
        <pc:cxnChg chg="add mod">
          <ac:chgData name="健太 大場" userId="3b62468bf61125c9" providerId="LiveId" clId="{08965947-370A-4EA6-A8E5-6F2E8DB802EF}" dt="2024-04-02T10:17:04.429" v="341" actId="1076"/>
          <ac:cxnSpMkLst>
            <pc:docMk/>
            <pc:sldMk cId="53414168" sldId="276"/>
            <ac:cxnSpMk id="8" creationId="{A16FD108-789C-EB71-26EA-00CCBC5B6637}"/>
          </ac:cxnSpMkLst>
        </pc:cxnChg>
      </pc:sldChg>
    </pc:docChg>
  </pc:docChgLst>
  <pc:docChgLst>
    <pc:chgData name="健太 大場" userId="3b62468bf61125c9" providerId="LiveId" clId="{88FABCDE-9E6E-421D-9DB0-09D3AF2E52DD}"/>
    <pc:docChg chg="modSld">
      <pc:chgData name="健太 大場" userId="3b62468bf61125c9" providerId="LiveId" clId="{88FABCDE-9E6E-421D-9DB0-09D3AF2E52DD}" dt="2024-06-08T00:39:32.416" v="3" actId="255"/>
      <pc:docMkLst>
        <pc:docMk/>
      </pc:docMkLst>
      <pc:sldChg chg="modSp mod">
        <pc:chgData name="健太 大場" userId="3b62468bf61125c9" providerId="LiveId" clId="{88FABCDE-9E6E-421D-9DB0-09D3AF2E52DD}" dt="2024-06-08T00:39:32.416" v="3" actId="255"/>
        <pc:sldMkLst>
          <pc:docMk/>
          <pc:sldMk cId="53414168" sldId="276"/>
        </pc:sldMkLst>
        <pc:graphicFrameChg chg="modGraphic">
          <ac:chgData name="健太 大場" userId="3b62468bf61125c9" providerId="LiveId" clId="{88FABCDE-9E6E-421D-9DB0-09D3AF2E52DD}" dt="2024-06-08T00:39:32.416" v="3" actId="255"/>
          <ac:graphicFrameMkLst>
            <pc:docMk/>
            <pc:sldMk cId="53414168" sldId="276"/>
            <ac:graphicFrameMk id="5" creationId="{EDBB8794-96D3-4C1E-ACCD-56D1A13F7873}"/>
          </ac:graphicFrameMkLst>
        </pc:graphicFrameChg>
        <pc:picChg chg="mod">
          <ac:chgData name="健太 大場" userId="3b62468bf61125c9" providerId="LiveId" clId="{88FABCDE-9E6E-421D-9DB0-09D3AF2E52DD}" dt="2024-05-30T04:39:55.511" v="0" actId="1076"/>
          <ac:picMkLst>
            <pc:docMk/>
            <pc:sldMk cId="53414168" sldId="276"/>
            <ac:picMk id="13" creationId="{402D89B0-677F-6298-4B60-28AF92C2769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FDCDB-1ACA-6641-A23A-E5348E937730}" type="datetimeFigureOut">
              <a:rPr kumimoji="1" lang="ja-JP" altLang="en-US" smtClean="0"/>
              <a:t>2024/11/30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37962-D4CF-064F-ABE2-4C2FB3296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980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D87C737-AB3D-4CE7-924F-8368052A532F}" type="slidenum">
              <a:rPr lang="en-US" altLang="ja-JP" smtClean="0"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406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547D7E-E62F-4C53-523E-9294AB10D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9E409C5-C467-3602-B9B9-C9576C5C4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87EB46-0445-E19F-4B65-765C7B0C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4B54-3F2D-A849-8BB1-D8185D4E33B0}" type="datetimeFigureOut">
              <a:rPr kumimoji="1" lang="ja-JP" altLang="en-US" smtClean="0"/>
              <a:t>2024/11/30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BE47AD-F9A3-8AF4-3530-0D24461E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394657-541D-BC2D-72A6-6267BCB5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3E4F-FE7B-3E4D-AC5E-20BF873D0F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21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F59707-AE49-3AC7-945E-031CC217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EB0BE4-4166-BC66-69EB-6AEAA8099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292C7A-7F69-7381-5F22-8777E8487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4B54-3F2D-A849-8BB1-D8185D4E33B0}" type="datetimeFigureOut">
              <a:rPr kumimoji="1" lang="ja-JP" altLang="en-US" smtClean="0"/>
              <a:t>2024/11/30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C7FEAE-F6D2-2ED7-A90A-9F75365B5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1D4350-547D-90AD-1F92-6FF60A06B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3E4F-FE7B-3E4D-AC5E-20BF873D0F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978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1D80F8C-C9E3-E0E7-4F23-2A13AD8EA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5C09B10-E36E-CDFB-BF75-ABF13EE70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86AAA5-151C-E02D-304F-7E7A96CF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4B54-3F2D-A849-8BB1-D8185D4E33B0}" type="datetimeFigureOut">
              <a:rPr kumimoji="1" lang="ja-JP" altLang="en-US" smtClean="0"/>
              <a:t>2024/11/30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BB56FF-E63A-29AF-FEFB-D1B10DC1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3E924B-5527-7428-1C71-E01282F55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3E4F-FE7B-3E4D-AC5E-20BF873D0F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013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花のカレンダー ベー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616E89-FD42-4D23-8339-57A0A9C1E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68" y="501650"/>
            <a:ext cx="7081192" cy="953524"/>
          </a:xfrm>
        </p:spPr>
        <p:txBody>
          <a:bodyPr rtlCol="0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6C69EA1-7A30-4120-9A3B-68C0BD601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D9E82C-DDF4-45E7-A1F9-59F445E75F80}" type="datetime1">
              <a:rPr lang="ja-JP" altLang="en-US" noProof="0" smtClean="0"/>
              <a:t>2024/11/30</a:t>
            </a:fld>
            <a:endParaRPr lang="ja-JP" altLang="en-US" noProof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0E3F9CF-0F8B-41D7-A06F-C7F3B224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CBDD780-3E81-4ED9-906C-6EAC9CAA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BCA2E0-7902-468E-AAAC-ABCABDCFC198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D5FE4697-D3A3-4ECA-A20B-312D0B05A0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768" y="1455174"/>
            <a:ext cx="7178982" cy="4901176"/>
          </a:xfrm>
          <a:solidFill>
            <a:srgbClr val="000000">
              <a:alpha val="45098"/>
            </a:srgbClr>
          </a:solidFill>
        </p:spPr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735DB36A-9B4B-4AE1-AA22-0B62E564FB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7350" y="365125"/>
            <a:ext cx="3584882" cy="5991225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5387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73BC1E-03EA-A065-26B9-3C1C76E95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8E048D-CF48-FC40-9475-3379DFBBD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68C5FE-904E-1820-4B22-24C647526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4B54-3F2D-A849-8BB1-D8185D4E33B0}" type="datetimeFigureOut">
              <a:rPr kumimoji="1" lang="ja-JP" altLang="en-US" smtClean="0"/>
              <a:t>2024/11/30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DF7230-1F98-56CB-866B-A497D8D22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E052E3-C33C-0144-E8CB-28ABBF22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3E4F-FE7B-3E4D-AC5E-20BF873D0F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35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CB92D7-811B-F6B2-9071-CCCDF32A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7E4FB56-5BEB-C0F7-7BDE-2F0EBA2E4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CDF8DB-E087-7D4D-4C2E-CF1AE7B3D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4B54-3F2D-A849-8BB1-D8185D4E33B0}" type="datetimeFigureOut">
              <a:rPr kumimoji="1" lang="ja-JP" altLang="en-US" smtClean="0"/>
              <a:t>2024/11/30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DA27FE-DAF7-A500-66C7-F575BDF27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49E459-4D89-6C9E-765A-6BAA1CDBE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3E4F-FE7B-3E4D-AC5E-20BF873D0F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67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E824E1-B69D-3922-5684-69C5B0828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415161-C541-86AB-297D-B407920E2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B59AE13-8CED-A5CD-C2E2-1B9F75833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BA20A76-5147-6CA1-7E51-044FEBD67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4B54-3F2D-A849-8BB1-D8185D4E33B0}" type="datetimeFigureOut">
              <a:rPr kumimoji="1" lang="ja-JP" altLang="en-US" smtClean="0"/>
              <a:t>2024/11/30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0C917A9-1011-B2C7-F4B5-4675FA98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EA9FCA-48A2-7956-2847-CF9E4942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3E4F-FE7B-3E4D-AC5E-20BF873D0F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78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1F347B-2F96-D194-A200-75BCA3A54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0D91A24-4970-88D9-481E-40B6AC165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2F883BF-8C56-4AF2-C716-3A453D52E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B4A769C-3B24-8E0B-64BF-BDE7228A0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811D5BD-72F4-6E23-B878-45388FA91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B037FD9-8CE0-3C5C-D4C5-BFC4DAB3A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4B54-3F2D-A849-8BB1-D8185D4E33B0}" type="datetimeFigureOut">
              <a:rPr kumimoji="1" lang="ja-JP" altLang="en-US" smtClean="0"/>
              <a:t>2024/11/30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4453472-D4A6-B9B9-2CEF-BA83B0C1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9FB9542-8383-3D10-2BA9-59FEF8D1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3E4F-FE7B-3E4D-AC5E-20BF873D0F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190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689BE0-C4C7-51A3-323B-24EDDC160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FCDA7EB-781D-E450-1628-E1673221F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4B54-3F2D-A849-8BB1-D8185D4E33B0}" type="datetimeFigureOut">
              <a:rPr kumimoji="1" lang="ja-JP" altLang="en-US" smtClean="0"/>
              <a:t>2024/11/30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4940962-2ED9-2CA2-7607-33E7F6358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460DF22-B87D-C184-EC94-D592EFA70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3E4F-FE7B-3E4D-AC5E-20BF873D0F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3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0128EA-A2B8-C695-1D15-B23A0CD41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4B54-3F2D-A849-8BB1-D8185D4E33B0}" type="datetimeFigureOut">
              <a:rPr kumimoji="1" lang="ja-JP" altLang="en-US" smtClean="0"/>
              <a:t>2024/11/30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4F12FE0-1DD9-4350-520A-B129941A6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B6EE10E-4D97-EE30-1296-982F12378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3E4F-FE7B-3E4D-AC5E-20BF873D0F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01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013A48-9D9A-D092-67EF-9EA30A05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6C58D1-455C-4A08-DFF9-DD95CA660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2A6373A-94C5-3AD8-3B4F-722355DB0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27E853E-25A6-BE23-CA5B-41C9EEDE6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4B54-3F2D-A849-8BB1-D8185D4E33B0}" type="datetimeFigureOut">
              <a:rPr kumimoji="1" lang="ja-JP" altLang="en-US" smtClean="0"/>
              <a:t>2024/11/30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386A135-2806-1736-2723-2EF435D3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73D2AFA-82B4-8396-FFF1-8FD3B9E0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3E4F-FE7B-3E4D-AC5E-20BF873D0F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48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3BCB5B-14F2-1675-8C31-76B4E117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9946989-1063-5A1E-01CB-EF567A08FE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C12310-D043-D33D-8E47-9F4436BAC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28D604-43F8-3DAC-E6AB-AB03966B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4B54-3F2D-A849-8BB1-D8185D4E33B0}" type="datetimeFigureOut">
              <a:rPr kumimoji="1" lang="ja-JP" altLang="en-US" smtClean="0"/>
              <a:t>2024/11/30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10EE537-C40F-F84E-A960-D4AA718F6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74EE29D-2007-E92B-848B-8F4CA8023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3E4F-FE7B-3E4D-AC5E-20BF873D0F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218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EDAE5E4-0E54-31C1-DE30-F31E39C6A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6DB8AC8-EA1B-CF65-2675-848278F39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500742-3197-D446-B017-03CD9F40F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44B54-3F2D-A849-8BB1-D8185D4E33B0}" type="datetimeFigureOut">
              <a:rPr kumimoji="1" lang="ja-JP" altLang="en-US" smtClean="0"/>
              <a:t>2024/11/30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92F895-3579-D40E-9D85-755B30015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D4405F-0EC8-0B37-42ED-1AAE528DC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93E4F-FE7B-3E4D-AC5E-20BF873D0F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23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屋内, 天井, 部屋, カラフル が含まれている画像&#10;&#10;自動的に生成された説明">
            <a:extLst>
              <a:ext uri="{FF2B5EF4-FFF2-40B4-BE49-F238E27FC236}">
                <a16:creationId xmlns:a16="http://schemas.microsoft.com/office/drawing/2014/main" id="{402D89B0-677F-6298-4B60-28AF92C27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18960"/>
          </a:xfrm>
          <a:prstGeom prst="rect">
            <a:avLst/>
          </a:prstGeom>
        </p:spPr>
      </p:pic>
      <p:sp>
        <p:nvSpPr>
          <p:cNvPr id="7" name="長方形 6">
            <a:extLst>
              <a:ext uri="{FF2B5EF4-FFF2-40B4-BE49-F238E27FC236}">
                <a16:creationId xmlns:a16="http://schemas.microsoft.com/office/drawing/2014/main" id="{3F59332E-0460-436C-ABEC-59133C053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087" y="338035"/>
            <a:ext cx="11407826" cy="618193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5774DFE-604E-4C99-BB50-487789575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610" y="614702"/>
            <a:ext cx="7081192" cy="953524"/>
          </a:xfrm>
        </p:spPr>
        <p:txBody>
          <a:bodyPr rtlCol="0">
            <a:normAutofit/>
          </a:bodyPr>
          <a:lstStyle/>
          <a:p>
            <a:pPr rtl="0"/>
            <a:r>
              <a:rPr lang="en-US" altLang="ja-JP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lang="ja-JP" altLang="en-US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年　</a:t>
            </a:r>
            <a:r>
              <a:rPr lang="en-US" altLang="ja-JP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EDBB8794-96D3-4C1E-ACCD-56D1A13F7873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181517331"/>
              </p:ext>
            </p:extLst>
          </p:nvPr>
        </p:nvGraphicFramePr>
        <p:xfrm>
          <a:off x="931817" y="1724028"/>
          <a:ext cx="7007475" cy="4476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103">
                  <a:extLst>
                    <a:ext uri="{9D8B030D-6E8A-4147-A177-3AD203B41FA5}">
                      <a16:colId xmlns:a16="http://schemas.microsoft.com/office/drawing/2014/main" val="3063426477"/>
                    </a:ext>
                  </a:extLst>
                </a:gridCol>
                <a:gridCol w="963023">
                  <a:extLst>
                    <a:ext uri="{9D8B030D-6E8A-4147-A177-3AD203B41FA5}">
                      <a16:colId xmlns:a16="http://schemas.microsoft.com/office/drawing/2014/main" val="138805108"/>
                    </a:ext>
                  </a:extLst>
                </a:gridCol>
                <a:gridCol w="1025566">
                  <a:extLst>
                    <a:ext uri="{9D8B030D-6E8A-4147-A177-3AD203B41FA5}">
                      <a16:colId xmlns:a16="http://schemas.microsoft.com/office/drawing/2014/main" val="873865256"/>
                    </a:ext>
                  </a:extLst>
                </a:gridCol>
                <a:gridCol w="1002660">
                  <a:extLst>
                    <a:ext uri="{9D8B030D-6E8A-4147-A177-3AD203B41FA5}">
                      <a16:colId xmlns:a16="http://schemas.microsoft.com/office/drawing/2014/main" val="2473303961"/>
                    </a:ext>
                  </a:extLst>
                </a:gridCol>
                <a:gridCol w="1016041">
                  <a:extLst>
                    <a:ext uri="{9D8B030D-6E8A-4147-A177-3AD203B41FA5}">
                      <a16:colId xmlns:a16="http://schemas.microsoft.com/office/drawing/2014/main" val="3729894928"/>
                    </a:ext>
                  </a:extLst>
                </a:gridCol>
                <a:gridCol w="1016041">
                  <a:extLst>
                    <a:ext uri="{9D8B030D-6E8A-4147-A177-3AD203B41FA5}">
                      <a16:colId xmlns:a16="http://schemas.microsoft.com/office/drawing/2014/main" val="616122924"/>
                    </a:ext>
                  </a:extLst>
                </a:gridCol>
                <a:gridCol w="1016041">
                  <a:extLst>
                    <a:ext uri="{9D8B030D-6E8A-4147-A177-3AD203B41FA5}">
                      <a16:colId xmlns:a16="http://schemas.microsoft.com/office/drawing/2014/main" val="1278930645"/>
                    </a:ext>
                  </a:extLst>
                </a:gridCol>
              </a:tblGrid>
              <a:tr h="333397"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noProof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  <a:endParaRPr lang="en-US" altLang="ja-JP" noProof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noProof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火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noProof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noProof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木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noProof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金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noProof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土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noProof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924133"/>
                  </a:ext>
                </a:extLst>
              </a:tr>
              <a:tr h="693809">
                <a:tc>
                  <a:txBody>
                    <a:bodyPr/>
                    <a:lstStyle/>
                    <a:p>
                      <a:pPr algn="r" rtl="0"/>
                      <a:endParaRPr lang="ja-JP" altLang="en-US" sz="2800" i="0" baseline="8000" noProof="0" dirty="0">
                        <a:solidFill>
                          <a:srgbClr val="0070C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en-US" altLang="ja-JP" sz="2800" i="0" baseline="8000" noProof="0" dirty="0">
                        <a:solidFill>
                          <a:srgbClr val="0070C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800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highlight>
                          <a:srgbClr val="FFCCCC"/>
                        </a:highlight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algn="r" rtl="0"/>
                      <a:endParaRPr lang="ja-JP" altLang="en-US" sz="2800" i="0" baseline="8000" noProof="0" dirty="0">
                        <a:solidFill>
                          <a:srgbClr val="0070C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2800" i="0" baseline="8000" noProof="0" dirty="0">
                          <a:solidFill>
                            <a:srgbClr val="0070C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</a:p>
                    <a:p>
                      <a:pPr algn="r" rtl="0"/>
                      <a:r>
                        <a:rPr lang="ja-JP" altLang="en-US" sz="2300" i="0" baseline="8000" noProof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休館</a:t>
                      </a:r>
                      <a:endParaRPr lang="en-US" altLang="ja-JP" sz="2300" i="0" baseline="8000" noProof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2800" i="0" baseline="8000" noProof="0" dirty="0">
                          <a:solidFill>
                            <a:srgbClr val="0070C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</a:p>
                    <a:p>
                      <a:pPr algn="r" rtl="0"/>
                      <a:r>
                        <a:rPr lang="ja-JP" altLang="en-US" sz="2300" i="0" baseline="8000" noProof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休館</a:t>
                      </a:r>
                      <a:endParaRPr lang="en-US" altLang="ja-JP" sz="2300" i="0" baseline="8000" noProof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i="0" baseline="8000" noProof="0" dirty="0">
                          <a:solidFill>
                            <a:schemeClr val="accent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300" i="0" baseline="8000" noProof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休館</a:t>
                      </a:r>
                      <a:endParaRPr lang="en-US" altLang="ja-JP" sz="2300" i="0" baseline="8000" noProof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2800" i="0" baseline="8000" noProof="0" dirty="0">
                          <a:solidFill>
                            <a:srgbClr val="0070C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</a:p>
                    <a:p>
                      <a:pPr algn="r" rtl="0"/>
                      <a:r>
                        <a:rPr lang="ja-JP" altLang="en-US" sz="2000" i="0" baseline="8000" noProof="0" dirty="0">
                          <a:solidFill>
                            <a:srgbClr val="0070C0"/>
                          </a:solidFill>
                          <a:highlight>
                            <a:srgbClr val="00FFFF"/>
                          </a:highlight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体力テスト</a:t>
                      </a:r>
                      <a:endParaRPr lang="en-US" altLang="ja-JP" sz="2000" i="0" baseline="8000" noProof="0" dirty="0">
                        <a:solidFill>
                          <a:srgbClr val="0070C0"/>
                        </a:solidFill>
                        <a:highlight>
                          <a:srgbClr val="00FFFF"/>
                        </a:highlight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2800" i="0" baseline="8000" noProof="0" dirty="0">
                          <a:solidFill>
                            <a:srgbClr val="0070C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</a:p>
                    <a:p>
                      <a:pPr algn="r" rtl="0"/>
                      <a:endParaRPr lang="en-US" altLang="ja-JP" sz="2400" i="0" baseline="8000" noProof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770084"/>
                  </a:ext>
                </a:extLst>
              </a:tr>
              <a:tr h="735605"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2800" i="0" baseline="8000" noProof="0" dirty="0">
                          <a:solidFill>
                            <a:srgbClr val="0070C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2800" i="0" baseline="8000" noProof="0" dirty="0">
                          <a:solidFill>
                            <a:srgbClr val="0070C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i="0" baseline="8000" noProof="0" dirty="0">
                          <a:solidFill>
                            <a:srgbClr val="0070C0"/>
                          </a:solidFill>
                          <a:highlight>
                            <a:srgbClr val="00FFFF"/>
                          </a:highlight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体力テスト</a:t>
                      </a:r>
                      <a:endParaRPr lang="en-US" altLang="ja-JP" sz="2000" i="0" baseline="8000" noProof="0" dirty="0">
                        <a:solidFill>
                          <a:srgbClr val="0070C0"/>
                        </a:solidFill>
                        <a:highlight>
                          <a:srgbClr val="00FFFF"/>
                        </a:highlight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/>
                      <a:endParaRPr lang="en-US" altLang="ja-JP" sz="2400" i="0" baseline="8000" noProof="0" dirty="0">
                        <a:solidFill>
                          <a:srgbClr val="0070C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i="0" baseline="8000" noProof="0" dirty="0">
                          <a:solidFill>
                            <a:srgbClr val="0070C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endParaRPr lang="ja-JP" altLang="en-US" sz="2800" i="0" baseline="8000" noProof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300" i="0" baseline="8000" noProof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r" rtl="0"/>
                      <a:endParaRPr lang="en-US" altLang="ja-JP" sz="2800" i="0" baseline="8000" noProof="0" dirty="0">
                        <a:solidFill>
                          <a:srgbClr val="0070C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2800" i="0" baseline="8000" noProof="0" dirty="0">
                          <a:solidFill>
                            <a:schemeClr val="accent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</a:p>
                    <a:p>
                      <a:pPr algn="r" rtl="0"/>
                      <a:endParaRPr lang="en-US" altLang="ja-JP" sz="2000" i="0" baseline="8000" noProof="0" dirty="0">
                        <a:solidFill>
                          <a:schemeClr val="accent1"/>
                        </a:solidFill>
                        <a:highlight>
                          <a:srgbClr val="FDCA0F"/>
                        </a:highlight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2800" i="0" baseline="8000" noProof="0" dirty="0">
                          <a:solidFill>
                            <a:srgbClr val="0070C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</a:p>
                    <a:p>
                      <a:pPr algn="r" rtl="0"/>
                      <a:endParaRPr lang="en-US" altLang="ja-JP" sz="2800" i="0" baseline="8000" noProof="0" dirty="0">
                        <a:solidFill>
                          <a:srgbClr val="0070C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2800" i="0" baseline="8000" noProof="0" dirty="0">
                          <a:solidFill>
                            <a:schemeClr val="accent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2800" i="0" baseline="8000" noProof="0" dirty="0">
                          <a:solidFill>
                            <a:schemeClr val="accent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</a:t>
                      </a:r>
                    </a:p>
                    <a:p>
                      <a:pPr algn="r" rtl="0"/>
                      <a:endParaRPr lang="en-US" altLang="ja-JP" sz="2000" i="0" baseline="8000" noProof="0" dirty="0">
                        <a:solidFill>
                          <a:schemeClr val="accent1"/>
                        </a:solidFill>
                        <a:highlight>
                          <a:srgbClr val="FDCA0F"/>
                        </a:highlight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553901"/>
                  </a:ext>
                </a:extLst>
              </a:tr>
              <a:tr h="687126"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2800" i="0" baseline="8000" noProof="0" dirty="0">
                          <a:solidFill>
                            <a:srgbClr val="0070C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</a:t>
                      </a:r>
                    </a:p>
                    <a:p>
                      <a:pPr algn="r" rtl="0"/>
                      <a:endParaRPr lang="en-US" altLang="ja-JP" sz="1800" b="1" i="0" baseline="8000" noProof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b="0" i="0" baseline="8000" noProof="0" dirty="0">
                          <a:solidFill>
                            <a:schemeClr val="accent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300" b="0" i="0" baseline="8000" noProof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休館</a:t>
                      </a:r>
                      <a:endParaRPr lang="en-US" altLang="ja-JP" sz="2300" b="0" i="0" baseline="8000" noProof="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2800" i="0" baseline="8000" noProof="0" dirty="0">
                          <a:solidFill>
                            <a:schemeClr val="accent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2800" i="0" baseline="8000" noProof="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</a:t>
                      </a:r>
                      <a:endParaRPr lang="en-US" altLang="ja-JP" sz="2300" i="0" baseline="8000" noProof="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2800" i="0" baseline="8000" noProof="0" dirty="0">
                          <a:solidFill>
                            <a:srgbClr val="0070C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</a:t>
                      </a:r>
                    </a:p>
                    <a:p>
                      <a:pPr algn="r" rtl="0"/>
                      <a:r>
                        <a:rPr lang="ja-JP" altLang="en-US" sz="2300" i="0" baseline="8000" noProof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休館</a:t>
                      </a:r>
                      <a:endParaRPr lang="en-US" altLang="ja-JP" sz="2300" i="0" baseline="8000" noProof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en-US" altLang="ja-JP" sz="2800" b="0" i="0" u="none" strike="noStrike" kern="1200" cap="none" spc="0" normalizeH="0" baseline="8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2800" i="0" baseline="8000" noProof="0" dirty="0">
                          <a:solidFill>
                            <a:srgbClr val="0070C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2800" i="0" baseline="8000" noProof="0" dirty="0">
                          <a:solidFill>
                            <a:srgbClr val="0070C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300" b="0" i="0" baseline="8000" noProof="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971113"/>
                  </a:ext>
                </a:extLst>
              </a:tr>
              <a:tr h="643654"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2800" i="0" baseline="8000" noProof="0" dirty="0">
                          <a:solidFill>
                            <a:srgbClr val="0070C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en-US" altLang="ja-JP" sz="2800" b="0" i="0" u="none" strike="noStrike" kern="1200" cap="none" spc="0" normalizeH="0" baseline="800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21</a:t>
                      </a:r>
                      <a:endParaRPr lang="en-US" altLang="ja-JP" sz="2000" b="0" i="0" baseline="8000" noProof="0" dirty="0">
                        <a:solidFill>
                          <a:schemeClr val="accent1"/>
                        </a:solidFill>
                        <a:effectLst/>
                        <a:highlight>
                          <a:srgbClr val="FDCA0F"/>
                        </a:highlight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0" i="0" baseline="800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4F480"/>
                          </a:highlight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なわとび</a:t>
                      </a:r>
                      <a:endParaRPr lang="en-US" altLang="ja-JP" sz="2000" b="0" i="0" baseline="8000" noProof="0" dirty="0">
                        <a:solidFill>
                          <a:schemeClr val="tx1"/>
                        </a:solidFill>
                        <a:effectLst/>
                        <a:highlight>
                          <a:srgbClr val="F4F480"/>
                        </a:highlight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0" i="0" baseline="800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4F480"/>
                          </a:highlight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テスト</a:t>
                      </a:r>
                      <a:endParaRPr lang="en-US" altLang="ja-JP" sz="2000" b="0" i="0" baseline="8000" noProof="0" dirty="0">
                        <a:solidFill>
                          <a:schemeClr val="tx1"/>
                        </a:solidFill>
                        <a:effectLst/>
                        <a:highlight>
                          <a:srgbClr val="F4F480"/>
                        </a:highlight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2800" i="0" baseline="8000" noProof="0" dirty="0">
                          <a:solidFill>
                            <a:srgbClr val="0070C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22</a:t>
                      </a:r>
                    </a:p>
                    <a:p>
                      <a:pPr algn="r" rtl="0"/>
                      <a:endParaRPr lang="en-US" altLang="ja-JP" sz="2800" i="0" baseline="8000" noProof="0" dirty="0">
                        <a:solidFill>
                          <a:srgbClr val="0070C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2800" i="0" baseline="8000" noProof="0" dirty="0">
                          <a:solidFill>
                            <a:srgbClr val="0070C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2800" i="0" baseline="8000" noProof="0" dirty="0">
                          <a:solidFill>
                            <a:srgbClr val="0070C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2800" i="0" baseline="8000" noProof="0" dirty="0">
                          <a:solidFill>
                            <a:srgbClr val="0070C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2800" i="0" baseline="8000" noProof="0" dirty="0">
                          <a:solidFill>
                            <a:srgbClr val="0070C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935856"/>
                  </a:ext>
                </a:extLst>
              </a:tr>
              <a:tr h="844274"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2800" i="0" baseline="8000" noProof="0" dirty="0">
                          <a:solidFill>
                            <a:srgbClr val="0070C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</a:t>
                      </a:r>
                    </a:p>
                    <a:p>
                      <a:pPr algn="r" rtl="0"/>
                      <a:endParaRPr lang="en-US" altLang="ja-JP" sz="2400" i="0" baseline="8000" noProof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en-US" altLang="ja-JP" sz="2800" b="0" i="0" u="none" strike="noStrike" kern="1200" cap="none" spc="0" normalizeH="0" baseline="800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28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0" i="0" baseline="800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4F480"/>
                          </a:highlight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なわとび</a:t>
                      </a:r>
                      <a:endParaRPr lang="en-US" altLang="ja-JP" sz="2000" b="0" i="0" baseline="8000" noProof="0" dirty="0">
                        <a:solidFill>
                          <a:schemeClr val="tx1"/>
                        </a:solidFill>
                        <a:effectLst/>
                        <a:highlight>
                          <a:srgbClr val="F4F480"/>
                        </a:highlight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0" i="0" baseline="800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4F480"/>
                          </a:highlight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テスト</a:t>
                      </a:r>
                      <a:endParaRPr lang="en-US" altLang="ja-JP" sz="2000" b="0" i="0" baseline="8000" noProof="0" dirty="0">
                        <a:solidFill>
                          <a:schemeClr val="tx1"/>
                        </a:solidFill>
                        <a:effectLst/>
                        <a:highlight>
                          <a:srgbClr val="F4F480"/>
                        </a:highlight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2800" i="0" baseline="8000" noProof="0" dirty="0">
                          <a:solidFill>
                            <a:srgbClr val="0070C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2800" i="0" baseline="8000" noProof="0" dirty="0">
                          <a:solidFill>
                            <a:schemeClr val="accent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</a:p>
                    <a:p>
                      <a:pPr algn="r" rtl="0"/>
                      <a:endParaRPr lang="en-US" altLang="ja-JP" sz="2400" i="0" baseline="8000" noProof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2800" i="0" baseline="8000" noProof="0" dirty="0">
                          <a:solidFill>
                            <a:srgbClr val="0070C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31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400" i="0" baseline="8000" noProof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800" i="0" baseline="8000" noProof="0" dirty="0">
                        <a:solidFill>
                          <a:srgbClr val="0070C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en-US" altLang="ja-JP" sz="2800" i="0" baseline="8000" noProof="0" dirty="0">
                        <a:solidFill>
                          <a:srgbClr val="0070C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en-US" altLang="ja-JP" sz="2800" i="0" baseline="8000" noProof="0" dirty="0">
                        <a:solidFill>
                          <a:srgbClr val="0070C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711199"/>
                  </a:ext>
                </a:extLst>
              </a:tr>
            </a:tbl>
          </a:graphicData>
        </a:graphic>
      </p:graphicFrame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5CBD6184-7F08-4A15-9060-9AEC1A7448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70292" y="338036"/>
            <a:ext cx="3584882" cy="6147966"/>
          </a:xfrm>
        </p:spPr>
        <p:txBody>
          <a:bodyPr rtlCol="0">
            <a:normAutofit fontScale="32500" lnSpcReduction="20000"/>
          </a:bodyPr>
          <a:lstStyle/>
          <a:p>
            <a:pPr rtl="0"/>
            <a:endParaRPr lang="en-US" altLang="ja-JP" sz="23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　お知らせ　ー</a:t>
            </a:r>
            <a:endParaRPr lang="en-US" altLang="ja-JP" sz="64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endParaRPr lang="en-US" altLang="ja-JP" sz="44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色枠はレッスン日となります。</a:t>
            </a:r>
            <a:endParaRPr lang="en-US" altLang="ja-JP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rtl="0"/>
            <a:endParaRPr lang="en-US" altLang="ja-JP" sz="4800" u="sng" dirty="0">
              <a:solidFill>
                <a:schemeClr val="accent1"/>
              </a:solidFill>
            </a:endParaRPr>
          </a:p>
          <a:p>
            <a:pPr rtl="0"/>
            <a:r>
              <a:rPr lang="ja-JP" altLang="en-US" sz="5500" u="sng" dirty="0">
                <a:solidFill>
                  <a:schemeClr val="accent1"/>
                </a:solidFill>
              </a:rPr>
              <a:t>▷スクール休校日</a:t>
            </a:r>
            <a:endParaRPr lang="en-US" altLang="ja-JP" sz="5500" u="sng" dirty="0">
              <a:solidFill>
                <a:schemeClr val="accent1"/>
              </a:solidFill>
            </a:endParaRPr>
          </a:p>
          <a:p>
            <a:r>
              <a:rPr lang="ja-JP" altLang="en-US" sz="5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毎週月曜日はお休みです。</a:t>
            </a:r>
            <a:endParaRPr lang="en-US" altLang="ja-JP" sz="5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ja-JP" sz="5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ja-JP" altLang="en-US" sz="5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r>
              <a:rPr lang="en-US" altLang="ja-JP" sz="5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ja-JP" altLang="en-US" sz="5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日・</a:t>
            </a:r>
            <a:r>
              <a:rPr lang="en-US" altLang="ja-JP" sz="5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</a:t>
            </a:r>
            <a:r>
              <a:rPr lang="ja-JP" altLang="en-US" sz="5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日・</a:t>
            </a:r>
            <a:r>
              <a:rPr lang="en-US" altLang="ja-JP" sz="5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ja-JP" altLang="en-US" sz="5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日の</a:t>
            </a:r>
            <a:endParaRPr lang="en-US" altLang="ja-JP" sz="5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5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レッスンはお休みとなります。</a:t>
            </a:r>
            <a:endParaRPr lang="en-US" altLang="ja-JP" sz="5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rtl="0"/>
            <a:endParaRPr lang="en-US" altLang="ja-JP" sz="5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5500" u="sng" dirty="0">
                <a:solidFill>
                  <a:schemeClr val="accent1"/>
                </a:solidFill>
                <a:latin typeface="+mn-ea"/>
              </a:rPr>
              <a:t>▷体力テスト</a:t>
            </a:r>
            <a:endParaRPr lang="en-US" altLang="ja-JP" sz="5500" u="sng" dirty="0">
              <a:solidFill>
                <a:schemeClr val="accent1"/>
              </a:solidFill>
              <a:latin typeface="+mn-ea"/>
            </a:endParaRPr>
          </a:p>
          <a:p>
            <a:r>
              <a:rPr lang="ja-JP" altLang="en-US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～</a:t>
            </a:r>
            <a:r>
              <a:rPr lang="en-US" altLang="ja-JP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12</a:t>
            </a:r>
            <a:r>
              <a:rPr lang="ja-JP" altLang="en-US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日</a:t>
            </a:r>
            <a:endParaRPr lang="en-US" altLang="ja-JP" sz="55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rtl="0"/>
            <a:endParaRPr lang="en-US" altLang="ja-JP" sz="5500" u="sng" dirty="0">
              <a:solidFill>
                <a:schemeClr val="accent1"/>
              </a:solidFill>
              <a:latin typeface="+mn-ea"/>
            </a:endParaRPr>
          </a:p>
          <a:p>
            <a:pPr rtl="0"/>
            <a:r>
              <a:rPr lang="ja-JP" altLang="en-US" sz="5500" u="sng" dirty="0">
                <a:solidFill>
                  <a:schemeClr val="accent1"/>
                </a:solidFill>
                <a:latin typeface="+mn-ea"/>
              </a:rPr>
              <a:t>▷なわとびテスト</a:t>
            </a:r>
            <a:endParaRPr lang="en-US" altLang="ja-JP" sz="5500" u="sng" dirty="0">
              <a:solidFill>
                <a:schemeClr val="accent1"/>
              </a:solidFill>
              <a:latin typeface="+mn-ea"/>
            </a:endParaRPr>
          </a:p>
          <a:p>
            <a:pPr rtl="0"/>
            <a:r>
              <a:rPr lang="en-US" altLang="ja-JP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21</a:t>
            </a:r>
            <a:r>
              <a:rPr lang="ja-JP" altLang="en-US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日～</a:t>
            </a:r>
            <a:endParaRPr lang="en-US" altLang="ja-JP" sz="5500" dirty="0">
              <a:solidFill>
                <a:schemeClr val="tx1"/>
              </a:solidFill>
              <a:latin typeface="+mn-ea"/>
            </a:endParaRPr>
          </a:p>
          <a:p>
            <a:pPr rtl="0"/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NEO SPORTS KIDS</a:t>
            </a:r>
          </a:p>
          <a:p>
            <a:pPr rtl="0"/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越谷校</a:t>
            </a:r>
            <a:endParaRPr lang="ja-JP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414CC693-B48D-CC8B-C263-1ACED8007CAB}"/>
              </a:ext>
            </a:extLst>
          </p:cNvPr>
          <p:cNvCxnSpPr>
            <a:cxnSpLocks/>
          </p:cNvCxnSpPr>
          <p:nvPr/>
        </p:nvCxnSpPr>
        <p:spPr>
          <a:xfrm>
            <a:off x="2968854" y="3429000"/>
            <a:ext cx="484511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1AF18B98-FF52-1F16-5840-63513DF3C69D}"/>
              </a:ext>
            </a:extLst>
          </p:cNvPr>
          <p:cNvCxnSpPr>
            <a:cxnSpLocks/>
          </p:cNvCxnSpPr>
          <p:nvPr/>
        </p:nvCxnSpPr>
        <p:spPr>
          <a:xfrm>
            <a:off x="6936509" y="2535383"/>
            <a:ext cx="877455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B603325E-2682-7FC4-E0B9-3838AAC135F9}"/>
              </a:ext>
            </a:extLst>
          </p:cNvPr>
          <p:cNvCxnSpPr>
            <a:cxnSpLocks/>
          </p:cNvCxnSpPr>
          <p:nvPr/>
        </p:nvCxnSpPr>
        <p:spPr>
          <a:xfrm>
            <a:off x="3006437" y="5019964"/>
            <a:ext cx="4807527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DBE0C920-F912-3489-DED6-8B2BA8ED9CCA}"/>
              </a:ext>
            </a:extLst>
          </p:cNvPr>
          <p:cNvCxnSpPr>
            <a:cxnSpLocks/>
          </p:cNvCxnSpPr>
          <p:nvPr/>
        </p:nvCxnSpPr>
        <p:spPr>
          <a:xfrm>
            <a:off x="3131765" y="5865091"/>
            <a:ext cx="2631726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14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109</Words>
  <Application>Microsoft Office PowerPoint</Application>
  <PresentationFormat>ワイド画面</PresentationFormat>
  <Paragraphs>70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游ゴシック</vt:lpstr>
      <vt:lpstr>游ゴシック Light</vt:lpstr>
      <vt:lpstr>Arial</vt:lpstr>
      <vt:lpstr>Office テーマ</vt:lpstr>
      <vt:lpstr>2024　年　1月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年 6 月</dc:title>
  <dc:creator>大場 健太</dc:creator>
  <cp:lastModifiedBy>健太 大場</cp:lastModifiedBy>
  <cp:revision>1</cp:revision>
  <cp:lastPrinted>2022-05-17T07:20:29Z</cp:lastPrinted>
  <dcterms:created xsi:type="dcterms:W3CDTF">2022-05-17T07:20:01Z</dcterms:created>
  <dcterms:modified xsi:type="dcterms:W3CDTF">2024-11-30T08:23:15Z</dcterms:modified>
</cp:coreProperties>
</file>